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6" r:id="rId5"/>
  </p:sldMasterIdLst>
  <p:notesMasterIdLst>
    <p:notesMasterId r:id="rId17"/>
  </p:notesMasterIdLst>
  <p:handoutMasterIdLst>
    <p:handoutMasterId r:id="rId18"/>
  </p:handoutMasterIdLst>
  <p:sldIdLst>
    <p:sldId id="355" r:id="rId6"/>
    <p:sldId id="343" r:id="rId7"/>
    <p:sldId id="414" r:id="rId8"/>
    <p:sldId id="413" r:id="rId9"/>
    <p:sldId id="420" r:id="rId10"/>
    <p:sldId id="415" r:id="rId11"/>
    <p:sldId id="416" r:id="rId12"/>
    <p:sldId id="417" r:id="rId13"/>
    <p:sldId id="418" r:id="rId14"/>
    <p:sldId id="419" r:id="rId15"/>
    <p:sldId id="274" r:id="rId16"/>
  </p:sldIdLst>
  <p:sldSz cx="14630400" cy="8229600"/>
  <p:notesSz cx="14630400" cy="8229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89A8CC-E0B6-B5B5-A1ED-5C7999FE160C}" name="Corinne Barthelemy" initials="CB" userId="S::Corinne_Barthelemy@gensler.com::4cb9b1e2-e9d3-4f26-9c79-2b3a7c557a3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Shannon" initials="CS" lastIdx="2" clrIdx="0">
    <p:extLst>
      <p:ext uri="{19B8F6BF-5375-455C-9EA6-DF929625EA0E}">
        <p15:presenceInfo xmlns:p15="http://schemas.microsoft.com/office/powerpoint/2012/main" userId="S::Caroline_Shannon@gensler.com::397b9201-7d63-4ed0-b3f3-5d14c5a697cc" providerId="AD"/>
      </p:ext>
    </p:extLst>
  </p:cmAuthor>
  <p:cmAuthor id="2" name="Corinne Barthelemy" initials="CB" lastIdx="1" clrIdx="1">
    <p:extLst>
      <p:ext uri="{19B8F6BF-5375-455C-9EA6-DF929625EA0E}">
        <p15:presenceInfo xmlns:p15="http://schemas.microsoft.com/office/powerpoint/2012/main" userId="S::corinne_barthelemy@gensler.com::4cb9b1e2-e9d3-4f26-9c79-2b3a7c557a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ABDF"/>
    <a:srgbClr val="D15A3A"/>
    <a:srgbClr val="87C65E"/>
    <a:srgbClr val="AFDEE3"/>
    <a:srgbClr val="C0EAF4"/>
    <a:srgbClr val="FFFFFF"/>
    <a:srgbClr val="6AC2F4"/>
    <a:srgbClr val="A1D769"/>
    <a:srgbClr val="0C9BA9"/>
    <a:srgbClr val="F48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D3E403-D928-4D9A-B478-5A819E66648A}" v="83" dt="2023-02-16T22:37:17.907"/>
    <p1510:client id="{98902FB7-8193-43E9-9329-3506DAF94A01}" v="87" dt="2023-02-16T22:27:02.054"/>
    <p1510:client id="{E6406E60-D632-4382-B3D9-F33290272068}" v="292" dt="2023-02-16T22:37:04.86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666" y="6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876D01-A0FC-4DC2-8759-476A27DFBB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EF61BC-C760-4430-B956-21E5B45A1F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8286750" y="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ECBC6-03D1-427F-BA37-1326DD2057E0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91150-D9BA-4290-A808-57019B581E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781685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17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286750" y="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65031-FC78-49CF-92C9-187C813F0F06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45050" y="1028700"/>
            <a:ext cx="4940300" cy="2778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63675" y="3960813"/>
            <a:ext cx="11703050" cy="32400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81685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286750" y="7816850"/>
            <a:ext cx="6340475" cy="412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B02D0-1189-47E8-A43D-D22917404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61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BB02D0-1189-47E8-A43D-D22917404D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3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3">
            <a:extLst>
              <a:ext uri="{FF2B5EF4-FFF2-40B4-BE49-F238E27FC236}">
                <a16:creationId xmlns:a16="http://schemas.microsoft.com/office/drawing/2014/main" id="{3E364515-6C12-4206-B28A-7E7AD48A8532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15079" y="7691575"/>
            <a:ext cx="1109688" cy="4365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C922A9-EFAB-4144-AB0B-926E5305DA89}"/>
              </a:ext>
            </a:extLst>
          </p:cNvPr>
          <p:cNvSpPr txBox="1"/>
          <p:nvPr userDrawn="1"/>
        </p:nvSpPr>
        <p:spPr>
          <a:xfrm>
            <a:off x="4800600" y="7726978"/>
            <a:ext cx="502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D108EED-79CC-481C-89D1-B5C5586C23D7}" type="slidenum">
              <a:rPr lang="en-US" sz="1400" smtClean="0">
                <a:latin typeface="KievitOT-Black" panose="02010A04010101020104" pitchFamily="50" charset="0"/>
              </a:rPr>
              <a:pPr algn="ctr"/>
              <a:t>‹#›</a:t>
            </a:fld>
            <a:endParaRPr lang="en-US" sz="1400">
              <a:latin typeface="KievitOT-Black" panose="02010A04010101020104" pitchFamily="50" charset="0"/>
            </a:endParaRP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49931B31-EDEA-4441-A03E-593242FE0C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2284" y="7850269"/>
            <a:ext cx="763037" cy="1622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2603-A1D6-48E5-9E37-D46A670CC0B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5BC3-AFAA-45B6-9C8F-30564DBA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55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2603-A1D6-48E5-9E37-D46A670CC0B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5BC3-AFAA-45B6-9C8F-30564DBA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60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2603-A1D6-48E5-9E37-D46A670CC0B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5BC3-AFAA-45B6-9C8F-30564DBA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24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2603-A1D6-48E5-9E37-D46A670CC0B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5BC3-AFAA-45B6-9C8F-30564DBA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48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2603-A1D6-48E5-9E37-D46A670CC0B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5BC3-AFAA-45B6-9C8F-30564DBA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37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BE2603-A1D6-48E5-9E37-D46A670CC0BB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F5BC3-AFAA-45B6-9C8F-30564DBAB8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87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BE2603-A1D6-48E5-9E37-D46A670CC0BB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F5BC3-AFAA-45B6-9C8F-30564DBAB8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92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70" y="1157579"/>
            <a:ext cx="5391175" cy="649893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70" y="2825204"/>
            <a:ext cx="5341696" cy="166787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6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>
                <a:solidFill>
                  <a:schemeClr val="tx1"/>
                </a:solidFill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3BE2603-A1D6-48E5-9E37-D46A670CC0BB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85F5BC3-AFAA-45B6-9C8F-30564DBAB8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08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2603-A1D6-48E5-9E37-D46A670CC0B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5BC3-AFAA-45B6-9C8F-30564DBA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38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bg1"/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2603-A1D6-48E5-9E37-D46A670CC0B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5BC3-AFAA-45B6-9C8F-30564DBA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37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2603-A1D6-48E5-9E37-D46A670CC0B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5BC3-AFAA-45B6-9C8F-30564DBAB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23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596" y="851041"/>
            <a:ext cx="14435206" cy="1934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42405" y="2456588"/>
            <a:ext cx="11945589" cy="4675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bg1"/>
                </a:solidFill>
              </a:defRPr>
            </a:lvl1pPr>
          </a:lstStyle>
          <a:p>
            <a:fld id="{B3BE2603-A1D6-48E5-9E37-D46A670CC0BB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bg1"/>
                </a:solidFill>
              </a:defRPr>
            </a:lvl1pPr>
          </a:lstStyle>
          <a:p>
            <a:fld id="{585F5BC3-AFAA-45B6-9C8F-30564DBAB8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143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bg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bg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bg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bg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68E3C5A7-6948-4000-8DAC-CE79A76D3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797268-C688-4DDF-A7C2-9BFA7B8E744E}"/>
              </a:ext>
            </a:extLst>
          </p:cNvPr>
          <p:cNvSpPr txBox="1"/>
          <p:nvPr/>
        </p:nvSpPr>
        <p:spPr>
          <a:xfrm>
            <a:off x="1485683" y="4584082"/>
            <a:ext cx="1158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/>
            <a:r>
              <a:rPr lang="en-US" sz="3600">
                <a:solidFill>
                  <a:prstClr val="white"/>
                </a:solidFill>
                <a:latin typeface="Avenir Next LT Pro" panose="020B0504020202020204" pitchFamily="34" charset="0"/>
              </a:rPr>
              <a:t>Community Engagement + Campus Plan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473F1DD-C6C0-4088-A0BF-FF7B4044ADDA}"/>
              </a:ext>
            </a:extLst>
          </p:cNvPr>
          <p:cNvCxnSpPr>
            <a:cxnSpLocks/>
          </p:cNvCxnSpPr>
          <p:nvPr/>
        </p:nvCxnSpPr>
        <p:spPr>
          <a:xfrm flipV="1">
            <a:off x="1485683" y="5315903"/>
            <a:ext cx="11047313" cy="283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B768D18-45BA-46E9-BF87-63795F723101}"/>
              </a:ext>
            </a:extLst>
          </p:cNvPr>
          <p:cNvSpPr txBox="1"/>
          <p:nvPr/>
        </p:nvSpPr>
        <p:spPr>
          <a:xfrm>
            <a:off x="1280159" y="1589698"/>
            <a:ext cx="12135803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/>
            <a:r>
              <a:rPr lang="en-US" sz="8640" b="1">
                <a:solidFill>
                  <a:srgbClr val="62CAE3">
                    <a:lumMod val="40000"/>
                    <a:lumOff val="60000"/>
                  </a:srgbClr>
                </a:solidFill>
                <a:latin typeface="Avenir Next LT Pro Demi" panose="020B0704020202020204" pitchFamily="34" charset="0"/>
              </a:rPr>
              <a:t>University Hospital </a:t>
            </a:r>
          </a:p>
          <a:p>
            <a:pPr defTabSz="1097280"/>
            <a:r>
              <a:rPr lang="en-US" sz="8640" b="1">
                <a:solidFill>
                  <a:srgbClr val="62CAE3">
                    <a:lumMod val="40000"/>
                    <a:lumOff val="60000"/>
                  </a:srgbClr>
                </a:solidFill>
                <a:latin typeface="Avenir Next LT Pro Demi" panose="020B0704020202020204" pitchFamily="34" charset="0"/>
              </a:rPr>
              <a:t>Campus Plan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A9A575-17A2-4A6D-8267-B716D6E6ABFC}"/>
              </a:ext>
            </a:extLst>
          </p:cNvPr>
          <p:cNvSpPr txBox="1"/>
          <p:nvPr/>
        </p:nvSpPr>
        <p:spPr>
          <a:xfrm>
            <a:off x="1485683" y="5558792"/>
            <a:ext cx="5950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/>
            <a:r>
              <a:rPr lang="en-US" sz="2400" b="1">
                <a:solidFill>
                  <a:schemeClr val="bg1"/>
                </a:solidFill>
                <a:latin typeface="Avenir Next LT Pro" panose="020B0504020202020204" pitchFamily="34" charset="0"/>
              </a:rPr>
              <a:t>February 21, 2023</a:t>
            </a:r>
            <a:endParaRPr lang="en-US" sz="2400" b="1">
              <a:solidFill>
                <a:schemeClr val="bg1"/>
              </a:solidFill>
              <a:highlight>
                <a:srgbClr val="FFFF00"/>
              </a:highlight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25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>
            <a:extLst>
              <a:ext uri="{FF2B5EF4-FFF2-40B4-BE49-F238E27FC236}">
                <a16:creationId xmlns:a16="http://schemas.microsoft.com/office/drawing/2014/main" id="{F3F872D0-4310-485E-B579-9305BDC2F3FB}"/>
              </a:ext>
            </a:extLst>
          </p:cNvPr>
          <p:cNvSpPr txBox="1"/>
          <p:nvPr/>
        </p:nvSpPr>
        <p:spPr>
          <a:xfrm>
            <a:off x="381000" y="2438400"/>
            <a:ext cx="9410700" cy="34634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  <a:tabLst>
                <a:tab pos="927100" algn="l"/>
              </a:tabLst>
            </a:pPr>
            <a:r>
              <a:rPr lang="en-US" sz="3000" spc="170">
                <a:solidFill>
                  <a:schemeClr val="bg1"/>
                </a:solidFill>
                <a:latin typeface="KievitOT-Black" panose="02010A04010101020104" pitchFamily="50" charset="0"/>
                <a:cs typeface="Courier New" panose="02070309020205020404" pitchFamily="49" charset="0"/>
              </a:rPr>
              <a:t>01 Process &amp; Roadmap</a:t>
            </a:r>
            <a:endParaRPr lang="en-US" sz="3000" spc="-685">
              <a:solidFill>
                <a:schemeClr val="bg1"/>
              </a:solidFill>
              <a:latin typeface="KievitOT-Black" panose="02010A04010101020104" pitchFamily="50" charset="0"/>
              <a:cs typeface="Courier New" panose="02070309020205020404" pitchFamily="49" charset="0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  <a:tabLst>
                <a:tab pos="927100" algn="l"/>
              </a:tabLst>
            </a:pPr>
            <a:endParaRPr lang="en-US" sz="3000" b="0" spc="75">
              <a:solidFill>
                <a:schemeClr val="bg1"/>
              </a:solidFill>
              <a:latin typeface="KievitOT-Black" panose="02010A04010101020104" pitchFamily="50" charset="0"/>
              <a:cs typeface="Courier New" panose="02070309020205020404" pitchFamily="49" charset="0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  <a:tabLst>
                <a:tab pos="927100" algn="l"/>
              </a:tabLst>
            </a:pPr>
            <a:r>
              <a:rPr lang="en-US" sz="3000" b="0" spc="75">
                <a:solidFill>
                  <a:schemeClr val="bg1"/>
                </a:solidFill>
                <a:latin typeface="KievitOT-Black" panose="02010A04010101020104" pitchFamily="50" charset="0"/>
                <a:cs typeface="Courier New" panose="02070309020205020404" pitchFamily="49" charset="0"/>
              </a:rPr>
              <a:t>02 Community Engagement  </a:t>
            </a:r>
            <a:endParaRPr lang="en-US" sz="3000" spc="75">
              <a:solidFill>
                <a:schemeClr val="bg1"/>
              </a:solidFill>
              <a:latin typeface="KievitOT-Black" panose="02010A04010101020104" pitchFamily="50" charset="0"/>
              <a:cs typeface="Courier New" panose="02070309020205020404" pitchFamily="49" charset="0"/>
            </a:endParaRPr>
          </a:p>
          <a:p>
            <a:pPr marL="12700" algn="just">
              <a:lnSpc>
                <a:spcPct val="150000"/>
              </a:lnSpc>
              <a:spcBef>
                <a:spcPts val="100"/>
              </a:spcBef>
              <a:tabLst>
                <a:tab pos="927100" algn="l"/>
              </a:tabLst>
            </a:pPr>
            <a:r>
              <a:rPr lang="en-US" sz="3000" b="0" spc="75">
                <a:solidFill>
                  <a:schemeClr val="bg1"/>
                </a:solidFill>
                <a:latin typeface="KievitOT-Black" panose="02010A04010101020104" pitchFamily="50" charset="0"/>
                <a:cs typeface="Courier New" panose="02070309020205020404" pitchFamily="49" charset="0"/>
              </a:rPr>
              <a:t>	What We Heard</a:t>
            </a:r>
          </a:p>
          <a:p>
            <a:pPr marL="12700" algn="just">
              <a:lnSpc>
                <a:spcPct val="150000"/>
              </a:lnSpc>
              <a:spcBef>
                <a:spcPts val="100"/>
              </a:spcBef>
              <a:tabLst>
                <a:tab pos="927100" algn="l"/>
              </a:tabLst>
            </a:pPr>
            <a:r>
              <a:rPr lang="en-US" sz="3000" spc="75">
                <a:solidFill>
                  <a:schemeClr val="bg1"/>
                </a:solidFill>
                <a:latin typeface="KievitOT-Black" panose="02010A04010101020104" pitchFamily="50" charset="0"/>
                <a:cs typeface="Courier New" panose="02070309020205020404" pitchFamily="49" charset="0"/>
              </a:rPr>
              <a:t>	Your Vision. Your UH. </a:t>
            </a:r>
          </a:p>
          <a:p>
            <a:pPr marL="12700" algn="just">
              <a:lnSpc>
                <a:spcPct val="150000"/>
              </a:lnSpc>
              <a:spcBef>
                <a:spcPts val="100"/>
              </a:spcBef>
              <a:tabLst>
                <a:tab pos="927100" algn="l"/>
              </a:tabLst>
            </a:pPr>
            <a:r>
              <a:rPr lang="en-US" sz="3000" spc="75">
                <a:solidFill>
                  <a:schemeClr val="bg1"/>
                </a:solidFill>
                <a:latin typeface="KievitOT-Black" panose="02010A04010101020104" pitchFamily="50" charset="0"/>
                <a:cs typeface="Courier New" panose="02070309020205020404" pitchFamily="49" charset="0"/>
              </a:rPr>
              <a:t>	Your Voices in Design</a:t>
            </a:r>
            <a:endParaRPr lang="en-US" sz="3000">
              <a:solidFill>
                <a:schemeClr val="bg1"/>
              </a:solidFill>
              <a:latin typeface="KievitOT-Black" panose="02010A04010101020104" pitchFamily="50" charset="0"/>
              <a:cs typeface="Courier New" panose="02070309020205020404" pitchFamily="49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87ECD4-7D29-912B-8BBC-6BF379C7F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874" y="-625895"/>
            <a:ext cx="14638147" cy="826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55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5472803-44B3-57D4-4EC6-EA0650436BE9}"/>
              </a:ext>
            </a:extLst>
          </p:cNvPr>
          <p:cNvSpPr/>
          <p:nvPr/>
        </p:nvSpPr>
        <p:spPr>
          <a:xfrm>
            <a:off x="10697253" y="6935773"/>
            <a:ext cx="3628347" cy="6700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object 11"/>
          <p:cNvGrpSpPr/>
          <p:nvPr/>
        </p:nvGrpSpPr>
        <p:grpSpPr>
          <a:xfrm>
            <a:off x="471526" y="1139037"/>
            <a:ext cx="13694664" cy="384810"/>
            <a:chOff x="392938" y="949197"/>
            <a:chExt cx="11412220" cy="320675"/>
          </a:xfrm>
        </p:grpSpPr>
        <p:pic>
          <p:nvPicPr>
            <p:cNvPr id="12" name="object 12"/>
            <p:cNvPicPr/>
            <p:nvPr/>
          </p:nvPicPr>
          <p:blipFill>
            <a:blip r:embed="rId2" cstate="print">
              <a:biLevel thresh="75000"/>
            </a:blip>
            <a:stretch>
              <a:fillRect/>
            </a:stretch>
          </p:blipFill>
          <p:spPr>
            <a:xfrm>
              <a:off x="495442" y="1048843"/>
              <a:ext cx="5132633" cy="12433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99288" y="955547"/>
              <a:ext cx="11399520" cy="307975"/>
            </a:xfrm>
            <a:custGeom>
              <a:avLst/>
              <a:gdLst/>
              <a:ahLst/>
              <a:cxnLst/>
              <a:rect l="l" t="t" r="r" b="b"/>
              <a:pathLst>
                <a:path w="11399520" h="307975">
                  <a:moveTo>
                    <a:pt x="0" y="307721"/>
                  </a:moveTo>
                  <a:lnTo>
                    <a:pt x="11399266" y="307721"/>
                  </a:lnTo>
                  <a:lnTo>
                    <a:pt x="11399266" y="0"/>
                  </a:lnTo>
                  <a:lnTo>
                    <a:pt x="0" y="0"/>
                  </a:lnTo>
                  <a:lnTo>
                    <a:pt x="0" y="307721"/>
                  </a:lnTo>
                  <a:close/>
                </a:path>
              </a:pathLst>
            </a:custGeom>
            <a:ln w="12699">
              <a:solidFill>
                <a:srgbClr val="7D7D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/>
          <p:nvPr/>
        </p:nvSpPr>
        <p:spPr>
          <a:xfrm>
            <a:off x="287122" y="6781800"/>
            <a:ext cx="13870686" cy="0"/>
          </a:xfrm>
          <a:custGeom>
            <a:avLst/>
            <a:gdLst/>
            <a:ahLst/>
            <a:cxnLst/>
            <a:rect l="l" t="t" r="r" b="b"/>
            <a:pathLst>
              <a:path w="11558905">
                <a:moveTo>
                  <a:pt x="1155877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524F4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99A60E-960E-D528-A006-9A121CF36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58" y="2538108"/>
            <a:ext cx="13999783" cy="3201238"/>
          </a:xfrm>
          <a:prstGeom prst="rect">
            <a:avLst/>
          </a:prstGeom>
        </p:spPr>
      </p:pic>
      <p:sp>
        <p:nvSpPr>
          <p:cNvPr id="3" name="object 9">
            <a:extLst>
              <a:ext uri="{FF2B5EF4-FFF2-40B4-BE49-F238E27FC236}">
                <a16:creationId xmlns:a16="http://schemas.microsoft.com/office/drawing/2014/main" id="{781F915B-ABD8-B750-A5D0-38BF41FEF4AB}"/>
              </a:ext>
            </a:extLst>
          </p:cNvPr>
          <p:cNvSpPr txBox="1">
            <a:spLocks/>
          </p:cNvSpPr>
          <p:nvPr/>
        </p:nvSpPr>
        <p:spPr>
          <a:xfrm>
            <a:off x="215900" y="294893"/>
            <a:ext cx="72669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400" b="1" spc="-165" dirty="0">
                <a:solidFill>
                  <a:srgbClr val="1F418A"/>
                </a:solidFill>
                <a:latin typeface="Gill Sans MT"/>
              </a:rPr>
              <a:t>Campus Development Strategies | Draft Option</a:t>
            </a:r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76B3B9BF-1217-0A44-8229-76411AC41383}"/>
              </a:ext>
            </a:extLst>
          </p:cNvPr>
          <p:cNvSpPr txBox="1"/>
          <p:nvPr/>
        </p:nvSpPr>
        <p:spPr>
          <a:xfrm>
            <a:off x="215901" y="7665211"/>
            <a:ext cx="35306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85" dirty="0">
                <a:solidFill>
                  <a:srgbClr val="1F418A"/>
                </a:solidFill>
                <a:latin typeface="Gill Sans MT"/>
                <a:cs typeface="Gill Sans MT"/>
              </a:rPr>
              <a:t>UNIVERSITY</a:t>
            </a:r>
            <a:r>
              <a:rPr sz="1200" b="1" spc="-90" dirty="0">
                <a:solidFill>
                  <a:srgbClr val="1F418A"/>
                </a:solidFill>
                <a:latin typeface="Gill Sans MT"/>
                <a:cs typeface="Gill Sans MT"/>
              </a:rPr>
              <a:t> </a:t>
            </a:r>
            <a:r>
              <a:rPr sz="1200" b="1" spc="-80" dirty="0">
                <a:solidFill>
                  <a:srgbClr val="1F418A"/>
                </a:solidFill>
                <a:latin typeface="Gill Sans MT"/>
                <a:cs typeface="Gill Sans MT"/>
              </a:rPr>
              <a:t>HOSPITAL</a:t>
            </a:r>
            <a:r>
              <a:rPr sz="1200" b="1" spc="250" dirty="0">
                <a:solidFill>
                  <a:srgbClr val="1F418A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231F20"/>
                </a:solidFill>
                <a:latin typeface="Gill Sans MT"/>
                <a:cs typeface="Gill Sans MT"/>
              </a:rPr>
              <a:t>|</a:t>
            </a:r>
            <a:r>
              <a:rPr sz="1200" spc="254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Gill Sans MT"/>
                <a:cs typeface="Gill Sans MT"/>
              </a:rPr>
              <a:t>GENSLER</a:t>
            </a:r>
            <a:r>
              <a:rPr sz="1200" spc="-30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endParaRPr sz="1200" dirty="0">
              <a:latin typeface="Gill Sans MT"/>
              <a:cs typeface="Gill Sans MT"/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7CE294A6-BDA8-A4F2-A1B0-37133AFB8A00}"/>
              </a:ext>
            </a:extLst>
          </p:cNvPr>
          <p:cNvSpPr txBox="1">
            <a:spLocks/>
          </p:cNvSpPr>
          <p:nvPr/>
        </p:nvSpPr>
        <p:spPr>
          <a:xfrm>
            <a:off x="10896600" y="6932507"/>
            <a:ext cx="322229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2000" b="1" spc="-165" dirty="0">
                <a:solidFill>
                  <a:schemeClr val="tx1"/>
                </a:solidFill>
                <a:latin typeface="Gill Sans MT"/>
              </a:rPr>
              <a:t>8 YEARS, 9 MONTHS</a:t>
            </a:r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934BD183-887E-64F0-82B5-F57B2DBC1808}"/>
              </a:ext>
            </a:extLst>
          </p:cNvPr>
          <p:cNvSpPr txBox="1">
            <a:spLocks/>
          </p:cNvSpPr>
          <p:nvPr/>
        </p:nvSpPr>
        <p:spPr>
          <a:xfrm>
            <a:off x="10820400" y="7208992"/>
            <a:ext cx="337469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000" b="1" spc="-165" dirty="0">
                <a:solidFill>
                  <a:schemeClr val="tx1"/>
                </a:solidFill>
                <a:latin typeface="Gill Sans MT"/>
              </a:rPr>
              <a:t>$1.80 BILLION PROJECT COST</a:t>
            </a:r>
          </a:p>
        </p:txBody>
      </p:sp>
      <p:sp>
        <p:nvSpPr>
          <p:cNvPr id="2" name="object 7">
            <a:extLst>
              <a:ext uri="{FF2B5EF4-FFF2-40B4-BE49-F238E27FC236}">
                <a16:creationId xmlns:a16="http://schemas.microsoft.com/office/drawing/2014/main" id="{09946FF1-7AF7-8C7B-2434-BD4F333D6760}"/>
              </a:ext>
            </a:extLst>
          </p:cNvPr>
          <p:cNvSpPr txBox="1"/>
          <p:nvPr/>
        </p:nvSpPr>
        <p:spPr>
          <a:xfrm>
            <a:off x="5365945" y="7939777"/>
            <a:ext cx="416191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b="1" i="1" spc="-85" dirty="0">
                <a:solidFill>
                  <a:srgbClr val="FF0000"/>
                </a:solidFill>
                <a:latin typeface="Gill Sans MT"/>
                <a:cs typeface="Gill Sans MT"/>
              </a:rPr>
              <a:t>Draft: Advisory, Consultative and Deliberative</a:t>
            </a:r>
            <a:endParaRPr i="1" dirty="0">
              <a:solidFill>
                <a:srgbClr val="FF0000"/>
              </a:solidFill>
              <a:latin typeface="Gill Sans MT"/>
              <a:cs typeface="Gill Sans MT"/>
            </a:endParaRP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70A60611-F068-129F-D3E8-0D445026C053}"/>
              </a:ext>
            </a:extLst>
          </p:cNvPr>
          <p:cNvSpPr txBox="1">
            <a:spLocks/>
          </p:cNvSpPr>
          <p:nvPr/>
        </p:nvSpPr>
        <p:spPr>
          <a:xfrm>
            <a:off x="285958" y="1826388"/>
            <a:ext cx="321924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2000" b="1" spc="-165" dirty="0">
                <a:solidFill>
                  <a:schemeClr val="tx1"/>
                </a:solidFill>
                <a:latin typeface="Gill Sans MT"/>
              </a:rPr>
              <a:t>Mostly Enabling</a:t>
            </a: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10C514B1-420A-F5E7-05AE-A3CFCE604509}"/>
              </a:ext>
            </a:extLst>
          </p:cNvPr>
          <p:cNvSpPr txBox="1">
            <a:spLocks/>
          </p:cNvSpPr>
          <p:nvPr/>
        </p:nvSpPr>
        <p:spPr>
          <a:xfrm>
            <a:off x="3839642" y="1672501"/>
            <a:ext cx="321924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2000" b="1" spc="-165" dirty="0">
                <a:solidFill>
                  <a:schemeClr val="tx1"/>
                </a:solidFill>
                <a:latin typeface="Gill Sans MT"/>
              </a:rPr>
              <a:t>Mostly Replace DOC, Parking Garage, Start ED Construction</a:t>
            </a: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3B178937-E467-BC5C-FCE4-7C8990523490}"/>
              </a:ext>
            </a:extLst>
          </p:cNvPr>
          <p:cNvSpPr txBox="1">
            <a:spLocks/>
          </p:cNvSpPr>
          <p:nvPr/>
        </p:nvSpPr>
        <p:spPr>
          <a:xfrm>
            <a:off x="7467600" y="1826388"/>
            <a:ext cx="35814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2000" b="1" spc="-165" dirty="0">
                <a:solidFill>
                  <a:schemeClr val="tx1"/>
                </a:solidFill>
                <a:latin typeface="Gill Sans MT"/>
              </a:rPr>
              <a:t>Mostly Build New Hospital Building</a:t>
            </a: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7B855F2D-993B-1A9E-AE7E-734ACFD85960}"/>
              </a:ext>
            </a:extLst>
          </p:cNvPr>
          <p:cNvSpPr txBox="1">
            <a:spLocks/>
          </p:cNvSpPr>
          <p:nvPr/>
        </p:nvSpPr>
        <p:spPr>
          <a:xfrm>
            <a:off x="11049000" y="1672501"/>
            <a:ext cx="340396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2000" b="1" spc="-165" dirty="0">
                <a:solidFill>
                  <a:schemeClr val="tx1"/>
                </a:solidFill>
                <a:latin typeface="Gill Sans MT"/>
              </a:rPr>
              <a:t>Renovation of the Existing University Hospital</a:t>
            </a: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54A05DDC-92B4-E0D9-8145-4EE21EEFAFC4}"/>
              </a:ext>
            </a:extLst>
          </p:cNvPr>
          <p:cNvSpPr txBox="1">
            <a:spLocks/>
          </p:cNvSpPr>
          <p:nvPr/>
        </p:nvSpPr>
        <p:spPr>
          <a:xfrm>
            <a:off x="76200" y="5589171"/>
            <a:ext cx="321924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2000" b="1" spc="-165" dirty="0">
                <a:solidFill>
                  <a:schemeClr val="tx1"/>
                </a:solidFill>
                <a:latin typeface="Gill Sans MT"/>
              </a:rPr>
              <a:t>9 MONTHS</a:t>
            </a: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90C0E88C-14B8-9C81-3DC7-79AF4974D2E7}"/>
              </a:ext>
            </a:extLst>
          </p:cNvPr>
          <p:cNvSpPr txBox="1">
            <a:spLocks/>
          </p:cNvSpPr>
          <p:nvPr/>
        </p:nvSpPr>
        <p:spPr>
          <a:xfrm>
            <a:off x="3714958" y="5583676"/>
            <a:ext cx="321924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2000" b="1" spc="-165" dirty="0">
                <a:solidFill>
                  <a:schemeClr val="tx1"/>
                </a:solidFill>
                <a:latin typeface="Gill Sans MT"/>
              </a:rPr>
              <a:t>30 MONTHS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C3CD19A1-0CB4-9BE8-9AAA-14D59F55948C}"/>
              </a:ext>
            </a:extLst>
          </p:cNvPr>
          <p:cNvSpPr txBox="1">
            <a:spLocks/>
          </p:cNvSpPr>
          <p:nvPr/>
        </p:nvSpPr>
        <p:spPr>
          <a:xfrm>
            <a:off x="7601158" y="5585970"/>
            <a:ext cx="321924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2000" b="1" spc="-165" dirty="0">
                <a:solidFill>
                  <a:schemeClr val="tx1"/>
                </a:solidFill>
                <a:latin typeface="Gill Sans MT"/>
              </a:rPr>
              <a:t>30 MONTHS</a:t>
            </a: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5E226C2-BD7C-ED5C-B100-90C8D44294F8}"/>
              </a:ext>
            </a:extLst>
          </p:cNvPr>
          <p:cNvSpPr txBox="1">
            <a:spLocks/>
          </p:cNvSpPr>
          <p:nvPr/>
        </p:nvSpPr>
        <p:spPr>
          <a:xfrm>
            <a:off x="11030158" y="5580475"/>
            <a:ext cx="3219242" cy="32060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2000" b="1" spc="-165" dirty="0">
                <a:solidFill>
                  <a:schemeClr val="tx1"/>
                </a:solidFill>
                <a:latin typeface="Gill Sans MT"/>
              </a:rPr>
              <a:t>36 MONTHS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4F481F-A117-1234-34D1-5133F54DEE3F}"/>
              </a:ext>
            </a:extLst>
          </p:cNvPr>
          <p:cNvSpPr/>
          <p:nvPr/>
        </p:nvSpPr>
        <p:spPr>
          <a:xfrm>
            <a:off x="11004425" y="5428075"/>
            <a:ext cx="479097" cy="158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8206A0-7045-37E6-CC3D-890A10D0F3D8}"/>
              </a:ext>
            </a:extLst>
          </p:cNvPr>
          <p:cNvSpPr/>
          <p:nvPr/>
        </p:nvSpPr>
        <p:spPr>
          <a:xfrm>
            <a:off x="13030200" y="5428075"/>
            <a:ext cx="1164897" cy="1625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96DC428A-08CD-47F9-944B-99D68DCBC792}"/>
              </a:ext>
            </a:extLst>
          </p:cNvPr>
          <p:cNvSpPr/>
          <p:nvPr/>
        </p:nvSpPr>
        <p:spPr>
          <a:xfrm rot="16200000">
            <a:off x="3443640" y="4191029"/>
            <a:ext cx="265843" cy="3819677"/>
          </a:xfrm>
          <a:prstGeom prst="leftBrac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A6D723E3-224F-5A50-7F3E-D818EF67CAD6}"/>
              </a:ext>
            </a:extLst>
          </p:cNvPr>
          <p:cNvSpPr/>
          <p:nvPr/>
        </p:nvSpPr>
        <p:spPr>
          <a:xfrm rot="16200000">
            <a:off x="10818837" y="4188993"/>
            <a:ext cx="265843" cy="3819677"/>
          </a:xfrm>
          <a:prstGeom prst="leftBrac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bject 9">
            <a:extLst>
              <a:ext uri="{FF2B5EF4-FFF2-40B4-BE49-F238E27FC236}">
                <a16:creationId xmlns:a16="http://schemas.microsoft.com/office/drawing/2014/main" id="{7D7A99FC-189B-D095-771E-B2706ECD9442}"/>
              </a:ext>
            </a:extLst>
          </p:cNvPr>
          <p:cNvSpPr txBox="1">
            <a:spLocks/>
          </p:cNvSpPr>
          <p:nvPr/>
        </p:nvSpPr>
        <p:spPr>
          <a:xfrm>
            <a:off x="2670200" y="6324600"/>
            <a:ext cx="1825600" cy="3224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2000" b="1" spc="-165" dirty="0">
                <a:solidFill>
                  <a:schemeClr val="tx1"/>
                </a:solidFill>
                <a:latin typeface="Gill Sans MT"/>
              </a:rPr>
              <a:t>~ $610 MILLION</a:t>
            </a:r>
          </a:p>
        </p:txBody>
      </p:sp>
      <p:sp>
        <p:nvSpPr>
          <p:cNvPr id="27" name="object 9">
            <a:extLst>
              <a:ext uri="{FF2B5EF4-FFF2-40B4-BE49-F238E27FC236}">
                <a16:creationId xmlns:a16="http://schemas.microsoft.com/office/drawing/2014/main" id="{12451AB5-434D-B334-0E0F-E6C8B965DE03}"/>
              </a:ext>
            </a:extLst>
          </p:cNvPr>
          <p:cNvSpPr txBox="1">
            <a:spLocks/>
          </p:cNvSpPr>
          <p:nvPr/>
        </p:nvSpPr>
        <p:spPr>
          <a:xfrm>
            <a:off x="10058400" y="6324600"/>
            <a:ext cx="1825600" cy="3224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2000" b="1" spc="-165" dirty="0">
                <a:solidFill>
                  <a:schemeClr val="tx1"/>
                </a:solidFill>
                <a:latin typeface="Gill Sans MT"/>
              </a:rPr>
              <a:t>~ $1.2 BILLION</a:t>
            </a:r>
          </a:p>
        </p:txBody>
      </p:sp>
    </p:spTree>
    <p:extLst>
      <p:ext uri="{BB962C8B-B14F-4D97-AF65-F5344CB8AC3E}">
        <p14:creationId xmlns:p14="http://schemas.microsoft.com/office/powerpoint/2010/main" val="133531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7BE45EB-871E-5400-78DC-4BE251D2B626}"/>
              </a:ext>
            </a:extLst>
          </p:cNvPr>
          <p:cNvSpPr txBox="1"/>
          <p:nvPr/>
        </p:nvSpPr>
        <p:spPr>
          <a:xfrm>
            <a:off x="250957" y="287382"/>
            <a:ext cx="8722922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b="1" dirty="0">
                <a:latin typeface="Avenir Next LT Pro Demi"/>
              </a:rPr>
              <a:t>University Hospital Campus Plan </a:t>
            </a:r>
            <a:endParaRPr lang="en-US" sz="1100" dirty="0">
              <a:latin typeface="Avenir Next LT Pro Demi" panose="020B07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4BD824-626C-63DF-E0CA-FD11DBDF2445}"/>
              </a:ext>
            </a:extLst>
          </p:cNvPr>
          <p:cNvSpPr txBox="1"/>
          <p:nvPr/>
        </p:nvSpPr>
        <p:spPr>
          <a:xfrm>
            <a:off x="256541" y="706761"/>
            <a:ext cx="2200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venir Next LT Pro" panose="020B0504020202020204" pitchFamily="34" charset="0"/>
              </a:rPr>
              <a:t>Existing Site Plan</a:t>
            </a:r>
          </a:p>
        </p:txBody>
      </p:sp>
      <p:pic>
        <p:nvPicPr>
          <p:cNvPr id="11" name="Picture 10" descr="Engineering drawing, map&#10;&#10;Description automatically generated">
            <a:extLst>
              <a:ext uri="{FF2B5EF4-FFF2-40B4-BE49-F238E27FC236}">
                <a16:creationId xmlns:a16="http://schemas.microsoft.com/office/drawing/2014/main" id="{79C89AAE-76B9-85AA-7855-5A0C91AFEB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9" b="35260"/>
          <a:stretch/>
        </p:blipFill>
        <p:spPr>
          <a:xfrm>
            <a:off x="3060008" y="-874"/>
            <a:ext cx="11566734" cy="763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78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Right 5">
            <a:extLst>
              <a:ext uri="{FF2B5EF4-FFF2-40B4-BE49-F238E27FC236}">
                <a16:creationId xmlns:a16="http://schemas.microsoft.com/office/drawing/2014/main" id="{74DA99A7-5381-BEC4-3F66-3E11BB5B5291}"/>
              </a:ext>
            </a:extLst>
          </p:cNvPr>
          <p:cNvSpPr/>
          <p:nvPr/>
        </p:nvSpPr>
        <p:spPr>
          <a:xfrm>
            <a:off x="9844196" y="5188167"/>
            <a:ext cx="3691639" cy="992419"/>
          </a:xfrm>
          <a:prstGeom prst="rightArrow">
            <a:avLst/>
          </a:prstGeom>
          <a:solidFill>
            <a:srgbClr val="C0E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0C0267-1CF5-4B05-8DF1-4F150F98B576}"/>
              </a:ext>
            </a:extLst>
          </p:cNvPr>
          <p:cNvSpPr txBox="1"/>
          <p:nvPr/>
        </p:nvSpPr>
        <p:spPr>
          <a:xfrm>
            <a:off x="1428940" y="4034356"/>
            <a:ext cx="18968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6AC2F4"/>
                </a:solidFill>
                <a:latin typeface="Avenir Next LT Pro" panose="020B0504020202020204" pitchFamily="34" charset="0"/>
              </a:rPr>
              <a:t>+300</a:t>
            </a:r>
          </a:p>
          <a:p>
            <a:pPr algn="ctr"/>
            <a:r>
              <a:rPr lang="en-US" sz="2000">
                <a:solidFill>
                  <a:srgbClr val="6AC2F4"/>
                </a:solidFill>
                <a:latin typeface="Avenir Next LT Pro" panose="020B0504020202020204" pitchFamily="34" charset="0"/>
              </a:rPr>
              <a:t>Community</a:t>
            </a:r>
          </a:p>
          <a:p>
            <a:pPr algn="ctr"/>
            <a:r>
              <a:rPr lang="en-US" sz="2000">
                <a:solidFill>
                  <a:srgbClr val="6AC2F4"/>
                </a:solidFill>
                <a:latin typeface="Avenir Next LT Pro" panose="020B0504020202020204" pitchFamily="34" charset="0"/>
              </a:rPr>
              <a:t>Voices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B2BE1A-AFA7-44B9-973F-A2752623DC01}"/>
              </a:ext>
            </a:extLst>
          </p:cNvPr>
          <p:cNvSpPr txBox="1"/>
          <p:nvPr/>
        </p:nvSpPr>
        <p:spPr>
          <a:xfrm>
            <a:off x="1510185" y="5354820"/>
            <a:ext cx="173554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venir Next LT Pro" panose="020B0504020202020204" pitchFamily="34" charset="0"/>
              </a:rPr>
              <a:t>+200 </a:t>
            </a:r>
          </a:p>
          <a:p>
            <a:pPr algn="ctr"/>
            <a:r>
              <a:rPr lang="en-US" sz="2000">
                <a:solidFill>
                  <a:srgbClr val="0070C0"/>
                </a:solidFill>
                <a:latin typeface="Avenir Next LT Pro" panose="020B0504020202020204" pitchFamily="34" charset="0"/>
              </a:rPr>
              <a:t>Employee Voices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A5EEE0C-CF7A-49EA-83B7-90036C38369E}"/>
              </a:ext>
            </a:extLst>
          </p:cNvPr>
          <p:cNvSpPr txBox="1"/>
          <p:nvPr/>
        </p:nvSpPr>
        <p:spPr>
          <a:xfrm>
            <a:off x="428696" y="630639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venir Next LT Pro" panose="020B0504020202020204" pitchFamily="34" charset="0"/>
              </a:rPr>
              <a:t>Who We Heard From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5C7C43-0622-4FF5-9224-39E0C090EFE9}"/>
              </a:ext>
            </a:extLst>
          </p:cNvPr>
          <p:cNvSpPr txBox="1"/>
          <p:nvPr/>
        </p:nvSpPr>
        <p:spPr>
          <a:xfrm>
            <a:off x="554526" y="1664553"/>
            <a:ext cx="1135152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venir Next LT Pro" panose="020B0504020202020204" pitchFamily="34" charset="0"/>
              </a:rPr>
              <a:t>Over </a:t>
            </a:r>
            <a:r>
              <a:rPr lang="en-US" sz="4800" b="1">
                <a:latin typeface="Avenir Next LT Pro" panose="020B0504020202020204" pitchFamily="34" charset="0"/>
              </a:rPr>
              <a:t>500 members </a:t>
            </a:r>
            <a:r>
              <a:rPr lang="en-US" sz="2800">
                <a:latin typeface="Avenir Next LT Pro" panose="020B0504020202020204" pitchFamily="34" charset="0"/>
              </a:rPr>
              <a:t>of the University Hospital community shared their voices through multiple engagement channels</a:t>
            </a:r>
          </a:p>
          <a:p>
            <a:pPr>
              <a:spcBef>
                <a:spcPts val="1200"/>
              </a:spcBef>
            </a:pPr>
            <a:r>
              <a:rPr lang="en-US" sz="1600">
                <a:latin typeface="Avenir Next LT Pro" panose="020B0504020202020204" pitchFamily="34" charset="0"/>
              </a:rPr>
              <a:t>small group conversations | leave-behind posters | muti-lingual digital survey  </a:t>
            </a:r>
          </a:p>
        </p:txBody>
      </p:sp>
      <p:sp>
        <p:nvSpPr>
          <p:cNvPr id="61" name="object 9">
            <a:extLst>
              <a:ext uri="{FF2B5EF4-FFF2-40B4-BE49-F238E27FC236}">
                <a16:creationId xmlns:a16="http://schemas.microsoft.com/office/drawing/2014/main" id="{391F6A62-4B87-41CD-8C66-CFDD9359076D}"/>
              </a:ext>
            </a:extLst>
          </p:cNvPr>
          <p:cNvSpPr/>
          <p:nvPr/>
        </p:nvSpPr>
        <p:spPr>
          <a:xfrm>
            <a:off x="3291135" y="5053526"/>
            <a:ext cx="2319161" cy="1189854"/>
          </a:xfrm>
          <a:custGeom>
            <a:avLst/>
            <a:gdLst/>
            <a:ahLst/>
            <a:cxnLst/>
            <a:rect l="l" t="t" r="r" b="b"/>
            <a:pathLst>
              <a:path w="2106295" h="1081404">
                <a:moveTo>
                  <a:pt x="1769745" y="0"/>
                </a:moveTo>
                <a:lnTo>
                  <a:pt x="1608159" y="96626"/>
                </a:lnTo>
                <a:lnTo>
                  <a:pt x="1521571" y="147763"/>
                </a:lnTo>
                <a:lnTo>
                  <a:pt x="1431954" y="199997"/>
                </a:lnTo>
                <a:lnTo>
                  <a:pt x="1339932" y="252737"/>
                </a:lnTo>
                <a:lnTo>
                  <a:pt x="1293214" y="279113"/>
                </a:lnTo>
                <a:lnTo>
                  <a:pt x="1246130" y="305396"/>
                </a:lnTo>
                <a:lnTo>
                  <a:pt x="1198758" y="331510"/>
                </a:lnTo>
                <a:lnTo>
                  <a:pt x="1151175" y="357382"/>
                </a:lnTo>
                <a:lnTo>
                  <a:pt x="1103460" y="382939"/>
                </a:lnTo>
                <a:lnTo>
                  <a:pt x="1055690" y="408107"/>
                </a:lnTo>
                <a:lnTo>
                  <a:pt x="1007945" y="432813"/>
                </a:lnTo>
                <a:lnTo>
                  <a:pt x="960302" y="456982"/>
                </a:lnTo>
                <a:lnTo>
                  <a:pt x="912839" y="480541"/>
                </a:lnTo>
                <a:lnTo>
                  <a:pt x="865635" y="503417"/>
                </a:lnTo>
                <a:lnTo>
                  <a:pt x="818768" y="525535"/>
                </a:lnTo>
                <a:lnTo>
                  <a:pt x="772315" y="546822"/>
                </a:lnTo>
                <a:lnTo>
                  <a:pt x="726355" y="567204"/>
                </a:lnTo>
                <a:lnTo>
                  <a:pt x="680966" y="586608"/>
                </a:lnTo>
                <a:lnTo>
                  <a:pt x="636227" y="604960"/>
                </a:lnTo>
                <a:lnTo>
                  <a:pt x="592214" y="622186"/>
                </a:lnTo>
                <a:lnTo>
                  <a:pt x="549008" y="638213"/>
                </a:lnTo>
                <a:lnTo>
                  <a:pt x="511903" y="651378"/>
                </a:lnTo>
                <a:lnTo>
                  <a:pt x="471269" y="665348"/>
                </a:lnTo>
                <a:lnTo>
                  <a:pt x="427427" y="679887"/>
                </a:lnTo>
                <a:lnTo>
                  <a:pt x="380702" y="694758"/>
                </a:lnTo>
                <a:lnTo>
                  <a:pt x="331415" y="709725"/>
                </a:lnTo>
                <a:lnTo>
                  <a:pt x="279890" y="724551"/>
                </a:lnTo>
                <a:lnTo>
                  <a:pt x="226451" y="738999"/>
                </a:lnTo>
                <a:lnTo>
                  <a:pt x="171419" y="752833"/>
                </a:lnTo>
                <a:lnTo>
                  <a:pt x="115118" y="765818"/>
                </a:lnTo>
                <a:lnTo>
                  <a:pt x="57870" y="777715"/>
                </a:lnTo>
                <a:lnTo>
                  <a:pt x="0" y="788289"/>
                </a:lnTo>
                <a:lnTo>
                  <a:pt x="0" y="1075766"/>
                </a:lnTo>
                <a:lnTo>
                  <a:pt x="5054" y="1080846"/>
                </a:lnTo>
                <a:lnTo>
                  <a:pt x="50227" y="1079176"/>
                </a:lnTo>
                <a:lnTo>
                  <a:pt x="98301" y="1074827"/>
                </a:lnTo>
                <a:lnTo>
                  <a:pt x="148859" y="1068032"/>
                </a:lnTo>
                <a:lnTo>
                  <a:pt x="201485" y="1059027"/>
                </a:lnTo>
                <a:lnTo>
                  <a:pt x="255762" y="1048044"/>
                </a:lnTo>
                <a:lnTo>
                  <a:pt x="311272" y="1035320"/>
                </a:lnTo>
                <a:lnTo>
                  <a:pt x="367598" y="1021087"/>
                </a:lnTo>
                <a:lnTo>
                  <a:pt x="424323" y="1005580"/>
                </a:lnTo>
                <a:lnTo>
                  <a:pt x="481031" y="989034"/>
                </a:lnTo>
                <a:lnTo>
                  <a:pt x="537303" y="971683"/>
                </a:lnTo>
                <a:lnTo>
                  <a:pt x="592724" y="953761"/>
                </a:lnTo>
                <a:lnTo>
                  <a:pt x="646875" y="935503"/>
                </a:lnTo>
                <a:lnTo>
                  <a:pt x="699340" y="917142"/>
                </a:lnTo>
                <a:lnTo>
                  <a:pt x="749702" y="898914"/>
                </a:lnTo>
                <a:lnTo>
                  <a:pt x="797544" y="881053"/>
                </a:lnTo>
                <a:lnTo>
                  <a:pt x="842449" y="863792"/>
                </a:lnTo>
                <a:lnTo>
                  <a:pt x="883999" y="847367"/>
                </a:lnTo>
                <a:lnTo>
                  <a:pt x="921777" y="832011"/>
                </a:lnTo>
                <a:lnTo>
                  <a:pt x="984351" y="805446"/>
                </a:lnTo>
                <a:lnTo>
                  <a:pt x="1027555" y="786012"/>
                </a:lnTo>
                <a:lnTo>
                  <a:pt x="1071589" y="765353"/>
                </a:lnTo>
                <a:lnTo>
                  <a:pt x="1116364" y="743564"/>
                </a:lnTo>
                <a:lnTo>
                  <a:pt x="1161787" y="720741"/>
                </a:lnTo>
                <a:lnTo>
                  <a:pt x="1207771" y="696977"/>
                </a:lnTo>
                <a:lnTo>
                  <a:pt x="1254223" y="672368"/>
                </a:lnTo>
                <a:lnTo>
                  <a:pt x="1301054" y="647008"/>
                </a:lnTo>
                <a:lnTo>
                  <a:pt x="1348173" y="620991"/>
                </a:lnTo>
                <a:lnTo>
                  <a:pt x="1395490" y="594413"/>
                </a:lnTo>
                <a:lnTo>
                  <a:pt x="1442916" y="567368"/>
                </a:lnTo>
                <a:lnTo>
                  <a:pt x="1490358" y="539950"/>
                </a:lnTo>
                <a:lnTo>
                  <a:pt x="1584936" y="484377"/>
                </a:lnTo>
                <a:lnTo>
                  <a:pt x="1678500" y="428451"/>
                </a:lnTo>
                <a:lnTo>
                  <a:pt x="2028175" y="216360"/>
                </a:lnTo>
                <a:lnTo>
                  <a:pt x="2105837" y="170027"/>
                </a:lnTo>
                <a:lnTo>
                  <a:pt x="1984565" y="101600"/>
                </a:lnTo>
                <a:lnTo>
                  <a:pt x="1937235" y="75344"/>
                </a:lnTo>
                <a:lnTo>
                  <a:pt x="1901383" y="55916"/>
                </a:lnTo>
                <a:lnTo>
                  <a:pt x="1857100" y="34593"/>
                </a:lnTo>
                <a:lnTo>
                  <a:pt x="1802246" y="12212"/>
                </a:lnTo>
                <a:lnTo>
                  <a:pt x="1769745" y="0"/>
                </a:lnTo>
                <a:close/>
              </a:path>
            </a:pathLst>
          </a:custGeom>
          <a:solidFill>
            <a:srgbClr val="2372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11">
            <a:extLst>
              <a:ext uri="{FF2B5EF4-FFF2-40B4-BE49-F238E27FC236}">
                <a16:creationId xmlns:a16="http://schemas.microsoft.com/office/drawing/2014/main" id="{B90AB690-8780-42DC-898E-6C4A1EC60DB3}"/>
              </a:ext>
            </a:extLst>
          </p:cNvPr>
          <p:cNvSpPr/>
          <p:nvPr/>
        </p:nvSpPr>
        <p:spPr>
          <a:xfrm>
            <a:off x="5800069" y="4628174"/>
            <a:ext cx="3691640" cy="1119986"/>
          </a:xfrm>
          <a:custGeom>
            <a:avLst/>
            <a:gdLst/>
            <a:ahLst/>
            <a:cxnLst/>
            <a:rect l="l" t="t" r="r" b="b"/>
            <a:pathLst>
              <a:path w="3352800" h="1017904">
                <a:moveTo>
                  <a:pt x="660908" y="0"/>
                </a:moveTo>
                <a:lnTo>
                  <a:pt x="604988" y="107"/>
                </a:lnTo>
                <a:lnTo>
                  <a:pt x="550564" y="1407"/>
                </a:lnTo>
                <a:lnTo>
                  <a:pt x="497683" y="3851"/>
                </a:lnTo>
                <a:lnTo>
                  <a:pt x="446389" y="7388"/>
                </a:lnTo>
                <a:lnTo>
                  <a:pt x="396729" y="11966"/>
                </a:lnTo>
                <a:lnTo>
                  <a:pt x="348748" y="17535"/>
                </a:lnTo>
                <a:lnTo>
                  <a:pt x="302492" y="24044"/>
                </a:lnTo>
                <a:lnTo>
                  <a:pt x="258006" y="31443"/>
                </a:lnTo>
                <a:lnTo>
                  <a:pt x="215335" y="39681"/>
                </a:lnTo>
                <a:lnTo>
                  <a:pt x="174527" y="48707"/>
                </a:lnTo>
                <a:lnTo>
                  <a:pt x="135625" y="58470"/>
                </a:lnTo>
                <a:lnTo>
                  <a:pt x="98676" y="68921"/>
                </a:lnTo>
                <a:lnTo>
                  <a:pt x="30817" y="91679"/>
                </a:lnTo>
                <a:lnTo>
                  <a:pt x="0" y="103885"/>
                </a:lnTo>
                <a:lnTo>
                  <a:pt x="46521" y="127168"/>
                </a:lnTo>
                <a:lnTo>
                  <a:pt x="92386" y="150894"/>
                </a:lnTo>
                <a:lnTo>
                  <a:pt x="137642" y="175017"/>
                </a:lnTo>
                <a:lnTo>
                  <a:pt x="182341" y="199490"/>
                </a:lnTo>
                <a:lnTo>
                  <a:pt x="226531" y="224267"/>
                </a:lnTo>
                <a:lnTo>
                  <a:pt x="270264" y="249301"/>
                </a:lnTo>
                <a:lnTo>
                  <a:pt x="313588" y="274547"/>
                </a:lnTo>
                <a:lnTo>
                  <a:pt x="356554" y="299958"/>
                </a:lnTo>
                <a:lnTo>
                  <a:pt x="399211" y="325488"/>
                </a:lnTo>
                <a:lnTo>
                  <a:pt x="444588" y="318379"/>
                </a:lnTo>
                <a:lnTo>
                  <a:pt x="491382" y="312817"/>
                </a:lnTo>
                <a:lnTo>
                  <a:pt x="539412" y="308760"/>
                </a:lnTo>
                <a:lnTo>
                  <a:pt x="588498" y="306164"/>
                </a:lnTo>
                <a:lnTo>
                  <a:pt x="638458" y="304987"/>
                </a:lnTo>
                <a:lnTo>
                  <a:pt x="689112" y="305187"/>
                </a:lnTo>
                <a:lnTo>
                  <a:pt x="740278" y="306721"/>
                </a:lnTo>
                <a:lnTo>
                  <a:pt x="791775" y="309547"/>
                </a:lnTo>
                <a:lnTo>
                  <a:pt x="843422" y="313621"/>
                </a:lnTo>
                <a:lnTo>
                  <a:pt x="895038" y="318903"/>
                </a:lnTo>
                <a:lnTo>
                  <a:pt x="946443" y="325348"/>
                </a:lnTo>
                <a:lnTo>
                  <a:pt x="997455" y="332914"/>
                </a:lnTo>
                <a:lnTo>
                  <a:pt x="1047893" y="341560"/>
                </a:lnTo>
                <a:lnTo>
                  <a:pt x="1097576" y="351242"/>
                </a:lnTo>
                <a:lnTo>
                  <a:pt x="1146323" y="361917"/>
                </a:lnTo>
                <a:lnTo>
                  <a:pt x="1193953" y="373544"/>
                </a:lnTo>
                <a:lnTo>
                  <a:pt x="1240284" y="386080"/>
                </a:lnTo>
                <a:lnTo>
                  <a:pt x="1285137" y="399481"/>
                </a:lnTo>
                <a:lnTo>
                  <a:pt x="1328330" y="413707"/>
                </a:lnTo>
                <a:lnTo>
                  <a:pt x="1369682" y="428713"/>
                </a:lnTo>
                <a:lnTo>
                  <a:pt x="1424276" y="450049"/>
                </a:lnTo>
                <a:lnTo>
                  <a:pt x="1477606" y="471896"/>
                </a:lnTo>
                <a:lnTo>
                  <a:pt x="1529747" y="494184"/>
                </a:lnTo>
                <a:lnTo>
                  <a:pt x="1580772" y="516839"/>
                </a:lnTo>
                <a:lnTo>
                  <a:pt x="1630755" y="539788"/>
                </a:lnTo>
                <a:lnTo>
                  <a:pt x="1679769" y="562960"/>
                </a:lnTo>
                <a:lnTo>
                  <a:pt x="1727887" y="586282"/>
                </a:lnTo>
                <a:lnTo>
                  <a:pt x="1775182" y="609681"/>
                </a:lnTo>
                <a:lnTo>
                  <a:pt x="1867602" y="656421"/>
                </a:lnTo>
                <a:lnTo>
                  <a:pt x="2045811" y="747637"/>
                </a:lnTo>
                <a:lnTo>
                  <a:pt x="2089410" y="769547"/>
                </a:lnTo>
                <a:lnTo>
                  <a:pt x="2132776" y="790954"/>
                </a:lnTo>
                <a:lnTo>
                  <a:pt x="2175981" y="811785"/>
                </a:lnTo>
                <a:lnTo>
                  <a:pt x="2219099" y="831969"/>
                </a:lnTo>
                <a:lnTo>
                  <a:pt x="2262203" y="851432"/>
                </a:lnTo>
                <a:lnTo>
                  <a:pt x="2305367" y="870103"/>
                </a:lnTo>
                <a:lnTo>
                  <a:pt x="2348665" y="887908"/>
                </a:lnTo>
                <a:lnTo>
                  <a:pt x="2392170" y="904775"/>
                </a:lnTo>
                <a:lnTo>
                  <a:pt x="2435955" y="920631"/>
                </a:lnTo>
                <a:lnTo>
                  <a:pt x="2480094" y="935405"/>
                </a:lnTo>
                <a:lnTo>
                  <a:pt x="2583728" y="976207"/>
                </a:lnTo>
                <a:lnTo>
                  <a:pt x="2655230" y="998170"/>
                </a:lnTo>
                <a:lnTo>
                  <a:pt x="2727860" y="1008820"/>
                </a:lnTo>
                <a:lnTo>
                  <a:pt x="2834881" y="1015682"/>
                </a:lnTo>
                <a:lnTo>
                  <a:pt x="2898312" y="1017442"/>
                </a:lnTo>
                <a:lnTo>
                  <a:pt x="2961715" y="1016120"/>
                </a:lnTo>
                <a:lnTo>
                  <a:pt x="3024127" y="1012289"/>
                </a:lnTo>
                <a:lnTo>
                  <a:pt x="3084582" y="1006527"/>
                </a:lnTo>
                <a:lnTo>
                  <a:pt x="3142118" y="999407"/>
                </a:lnTo>
                <a:lnTo>
                  <a:pt x="3195770" y="991505"/>
                </a:lnTo>
                <a:lnTo>
                  <a:pt x="3244575" y="983397"/>
                </a:lnTo>
                <a:lnTo>
                  <a:pt x="3287568" y="975658"/>
                </a:lnTo>
                <a:lnTo>
                  <a:pt x="3352266" y="963586"/>
                </a:lnTo>
                <a:lnTo>
                  <a:pt x="3307236" y="958071"/>
                </a:lnTo>
                <a:lnTo>
                  <a:pt x="3260377" y="950933"/>
                </a:lnTo>
                <a:lnTo>
                  <a:pt x="3212052" y="942061"/>
                </a:lnTo>
                <a:lnTo>
                  <a:pt x="3162621" y="931344"/>
                </a:lnTo>
                <a:lnTo>
                  <a:pt x="3112448" y="918670"/>
                </a:lnTo>
                <a:lnTo>
                  <a:pt x="3061894" y="903927"/>
                </a:lnTo>
                <a:lnTo>
                  <a:pt x="3011322" y="887005"/>
                </a:lnTo>
                <a:lnTo>
                  <a:pt x="2955984" y="866422"/>
                </a:lnTo>
                <a:lnTo>
                  <a:pt x="2900585" y="844336"/>
                </a:lnTo>
                <a:lnTo>
                  <a:pt x="2845341" y="820979"/>
                </a:lnTo>
                <a:lnTo>
                  <a:pt x="2790468" y="796584"/>
                </a:lnTo>
                <a:lnTo>
                  <a:pt x="2736183" y="771382"/>
                </a:lnTo>
                <a:lnTo>
                  <a:pt x="2682703" y="745605"/>
                </a:lnTo>
                <a:lnTo>
                  <a:pt x="2630245" y="719484"/>
                </a:lnTo>
                <a:lnTo>
                  <a:pt x="2579025" y="693253"/>
                </a:lnTo>
                <a:lnTo>
                  <a:pt x="2529260" y="667143"/>
                </a:lnTo>
                <a:lnTo>
                  <a:pt x="2481167" y="641385"/>
                </a:lnTo>
                <a:lnTo>
                  <a:pt x="2434961" y="616213"/>
                </a:lnTo>
                <a:lnTo>
                  <a:pt x="2349082" y="568549"/>
                </a:lnTo>
                <a:lnTo>
                  <a:pt x="2239842" y="507236"/>
                </a:lnTo>
                <a:lnTo>
                  <a:pt x="2209517" y="490442"/>
                </a:lnTo>
                <a:lnTo>
                  <a:pt x="2097577" y="430581"/>
                </a:lnTo>
                <a:lnTo>
                  <a:pt x="2027767" y="394052"/>
                </a:lnTo>
                <a:lnTo>
                  <a:pt x="1989369" y="374338"/>
                </a:lnTo>
                <a:lnTo>
                  <a:pt x="1948843" y="353860"/>
                </a:lnTo>
                <a:lnTo>
                  <a:pt x="1906336" y="332769"/>
                </a:lnTo>
                <a:lnTo>
                  <a:pt x="1861999" y="311217"/>
                </a:lnTo>
                <a:lnTo>
                  <a:pt x="1815980" y="289355"/>
                </a:lnTo>
                <a:lnTo>
                  <a:pt x="1768429" y="267335"/>
                </a:lnTo>
                <a:lnTo>
                  <a:pt x="1719494" y="245308"/>
                </a:lnTo>
                <a:lnTo>
                  <a:pt x="1669325" y="223426"/>
                </a:lnTo>
                <a:lnTo>
                  <a:pt x="1618070" y="201840"/>
                </a:lnTo>
                <a:lnTo>
                  <a:pt x="1565880" y="180702"/>
                </a:lnTo>
                <a:lnTo>
                  <a:pt x="1512903" y="160163"/>
                </a:lnTo>
                <a:lnTo>
                  <a:pt x="1459288" y="140374"/>
                </a:lnTo>
                <a:lnTo>
                  <a:pt x="1405184" y="121488"/>
                </a:lnTo>
                <a:lnTo>
                  <a:pt x="1350742" y="103655"/>
                </a:lnTo>
                <a:lnTo>
                  <a:pt x="1296108" y="87027"/>
                </a:lnTo>
                <a:lnTo>
                  <a:pt x="1241434" y="71756"/>
                </a:lnTo>
                <a:lnTo>
                  <a:pt x="1186868" y="57993"/>
                </a:lnTo>
                <a:lnTo>
                  <a:pt x="1132559" y="45889"/>
                </a:lnTo>
                <a:lnTo>
                  <a:pt x="1078656" y="35596"/>
                </a:lnTo>
                <a:lnTo>
                  <a:pt x="1025309" y="27266"/>
                </a:lnTo>
                <a:lnTo>
                  <a:pt x="961365" y="19146"/>
                </a:lnTo>
                <a:lnTo>
                  <a:pt x="898645" y="12523"/>
                </a:lnTo>
                <a:lnTo>
                  <a:pt x="837194" y="7348"/>
                </a:lnTo>
                <a:lnTo>
                  <a:pt x="777057" y="3570"/>
                </a:lnTo>
                <a:lnTo>
                  <a:pt x="718280" y="1137"/>
                </a:lnTo>
                <a:lnTo>
                  <a:pt x="660908" y="0"/>
                </a:lnTo>
                <a:close/>
              </a:path>
            </a:pathLst>
          </a:custGeom>
          <a:solidFill>
            <a:srgbClr val="2372A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778A8BC-4265-453F-9DCB-427F232A57DB}"/>
              </a:ext>
            </a:extLst>
          </p:cNvPr>
          <p:cNvGrpSpPr/>
          <p:nvPr/>
        </p:nvGrpSpPr>
        <p:grpSpPr>
          <a:xfrm>
            <a:off x="692608" y="4412472"/>
            <a:ext cx="791801" cy="529318"/>
            <a:chOff x="2819400" y="1143000"/>
            <a:chExt cx="2400300" cy="1604586"/>
          </a:xfrm>
          <a:solidFill>
            <a:srgbClr val="6AC2F4"/>
          </a:solidFill>
        </p:grpSpPr>
        <p:sp>
          <p:nvSpPr>
            <p:cNvPr id="51" name="Rectangle: Top Corners Rounded 50">
              <a:extLst>
                <a:ext uri="{FF2B5EF4-FFF2-40B4-BE49-F238E27FC236}">
                  <a16:creationId xmlns:a16="http://schemas.microsoft.com/office/drawing/2014/main" id="{BEDA9A26-F907-4CDE-99A7-8143876EED09}"/>
                </a:ext>
              </a:extLst>
            </p:cNvPr>
            <p:cNvSpPr/>
            <p:nvPr/>
          </p:nvSpPr>
          <p:spPr>
            <a:xfrm>
              <a:off x="2819400" y="2286000"/>
              <a:ext cx="685800" cy="4572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D9E1CDE-7CF3-4158-8AE7-6F28F052C8F5}"/>
                </a:ext>
              </a:extLst>
            </p:cNvPr>
            <p:cNvSpPr/>
            <p:nvPr/>
          </p:nvSpPr>
          <p:spPr>
            <a:xfrm>
              <a:off x="2933700" y="1752600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peech Bubble: Rectangle with Corners Rounded 52">
              <a:extLst>
                <a:ext uri="{FF2B5EF4-FFF2-40B4-BE49-F238E27FC236}">
                  <a16:creationId xmlns:a16="http://schemas.microsoft.com/office/drawing/2014/main" id="{88B104C4-CA2F-409B-B146-5C4EB3071C5F}"/>
                </a:ext>
              </a:extLst>
            </p:cNvPr>
            <p:cNvSpPr/>
            <p:nvPr/>
          </p:nvSpPr>
          <p:spPr>
            <a:xfrm>
              <a:off x="3352800" y="1143000"/>
              <a:ext cx="762000" cy="533400"/>
            </a:xfrm>
            <a:prstGeom prst="wedgeRoundRectCallout">
              <a:avLst>
                <a:gd name="adj1" fmla="val -39921"/>
                <a:gd name="adj2" fmla="val 103076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: Top Corners Rounded 53">
              <a:extLst>
                <a:ext uri="{FF2B5EF4-FFF2-40B4-BE49-F238E27FC236}">
                  <a16:creationId xmlns:a16="http://schemas.microsoft.com/office/drawing/2014/main" id="{4EA32158-A9FA-4096-A143-F4B1CBBE79B7}"/>
                </a:ext>
              </a:extLst>
            </p:cNvPr>
            <p:cNvSpPr/>
            <p:nvPr/>
          </p:nvSpPr>
          <p:spPr>
            <a:xfrm>
              <a:off x="4533900" y="2290386"/>
              <a:ext cx="685800" cy="4572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3F7CE04-05D5-44BD-A176-0469944AA937}"/>
                </a:ext>
              </a:extLst>
            </p:cNvPr>
            <p:cNvSpPr/>
            <p:nvPr/>
          </p:nvSpPr>
          <p:spPr>
            <a:xfrm>
              <a:off x="4648200" y="1756986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peech Bubble: Rectangle with Corners Rounded 55">
              <a:extLst>
                <a:ext uri="{FF2B5EF4-FFF2-40B4-BE49-F238E27FC236}">
                  <a16:creationId xmlns:a16="http://schemas.microsoft.com/office/drawing/2014/main" id="{BD9F91E0-CEC3-41FD-BB1D-3C6DC01569CF}"/>
                </a:ext>
              </a:extLst>
            </p:cNvPr>
            <p:cNvSpPr/>
            <p:nvPr/>
          </p:nvSpPr>
          <p:spPr>
            <a:xfrm>
              <a:off x="3848100" y="1392706"/>
              <a:ext cx="762000" cy="533400"/>
            </a:xfrm>
            <a:prstGeom prst="wedgeRoundRectCallout">
              <a:avLst>
                <a:gd name="adj1" fmla="val 40367"/>
                <a:gd name="adj2" fmla="val 91976"/>
                <a:gd name="adj3" fmla="val 16667"/>
              </a:avLst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C055781-248B-4A2A-8991-5CA4A2443646}"/>
              </a:ext>
            </a:extLst>
          </p:cNvPr>
          <p:cNvGrpSpPr/>
          <p:nvPr/>
        </p:nvGrpSpPr>
        <p:grpSpPr>
          <a:xfrm>
            <a:off x="695170" y="5715509"/>
            <a:ext cx="791801" cy="529318"/>
            <a:chOff x="2819400" y="1143000"/>
            <a:chExt cx="2400300" cy="1604586"/>
          </a:xfrm>
          <a:solidFill>
            <a:srgbClr val="2372AF"/>
          </a:solidFill>
        </p:grpSpPr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3564BEC5-C4FC-446E-9B29-8B72791B8D2A}"/>
                </a:ext>
              </a:extLst>
            </p:cNvPr>
            <p:cNvSpPr/>
            <p:nvPr/>
          </p:nvSpPr>
          <p:spPr>
            <a:xfrm>
              <a:off x="2819400" y="2286000"/>
              <a:ext cx="685800" cy="4572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D9EA586-3BFD-43A6-B926-D803F8177EAD}"/>
                </a:ext>
              </a:extLst>
            </p:cNvPr>
            <p:cNvSpPr/>
            <p:nvPr/>
          </p:nvSpPr>
          <p:spPr>
            <a:xfrm>
              <a:off x="2933700" y="1752600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peech Bubble: Rectangle with Corners Rounded 46">
              <a:extLst>
                <a:ext uri="{FF2B5EF4-FFF2-40B4-BE49-F238E27FC236}">
                  <a16:creationId xmlns:a16="http://schemas.microsoft.com/office/drawing/2014/main" id="{41C925DB-B625-4130-928D-AD0A08493453}"/>
                </a:ext>
              </a:extLst>
            </p:cNvPr>
            <p:cNvSpPr/>
            <p:nvPr/>
          </p:nvSpPr>
          <p:spPr>
            <a:xfrm>
              <a:off x="3352800" y="1143000"/>
              <a:ext cx="762000" cy="533400"/>
            </a:xfrm>
            <a:prstGeom prst="wedgeRoundRectCallout">
              <a:avLst>
                <a:gd name="adj1" fmla="val -39921"/>
                <a:gd name="adj2" fmla="val 103076"/>
                <a:gd name="adj3" fmla="val 16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: Top Corners Rounded 47">
              <a:extLst>
                <a:ext uri="{FF2B5EF4-FFF2-40B4-BE49-F238E27FC236}">
                  <a16:creationId xmlns:a16="http://schemas.microsoft.com/office/drawing/2014/main" id="{77DC6561-0E85-4D45-9C4D-3CC9AB19623B}"/>
                </a:ext>
              </a:extLst>
            </p:cNvPr>
            <p:cNvSpPr/>
            <p:nvPr/>
          </p:nvSpPr>
          <p:spPr>
            <a:xfrm>
              <a:off x="4533900" y="2290386"/>
              <a:ext cx="685800" cy="4572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3BC7353-F64F-4AE9-861E-02264E8D40DD}"/>
                </a:ext>
              </a:extLst>
            </p:cNvPr>
            <p:cNvSpPr/>
            <p:nvPr/>
          </p:nvSpPr>
          <p:spPr>
            <a:xfrm>
              <a:off x="4648200" y="1756986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peech Bubble: Rectangle with Corners Rounded 49">
              <a:extLst>
                <a:ext uri="{FF2B5EF4-FFF2-40B4-BE49-F238E27FC236}">
                  <a16:creationId xmlns:a16="http://schemas.microsoft.com/office/drawing/2014/main" id="{73D6D018-6F1D-4427-AB5F-4554D413919E}"/>
                </a:ext>
              </a:extLst>
            </p:cNvPr>
            <p:cNvSpPr/>
            <p:nvPr/>
          </p:nvSpPr>
          <p:spPr>
            <a:xfrm>
              <a:off x="3848100" y="1392706"/>
              <a:ext cx="762000" cy="533400"/>
            </a:xfrm>
            <a:prstGeom prst="wedgeRoundRectCallout">
              <a:avLst>
                <a:gd name="adj1" fmla="val 40367"/>
                <a:gd name="adj2" fmla="val 91976"/>
                <a:gd name="adj3" fmla="val 16667"/>
              </a:avLst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E08CD0D-DFD5-8D5F-E4B1-9F99996D0285}"/>
              </a:ext>
            </a:extLst>
          </p:cNvPr>
          <p:cNvGrpSpPr/>
          <p:nvPr/>
        </p:nvGrpSpPr>
        <p:grpSpPr>
          <a:xfrm>
            <a:off x="3306645" y="4473509"/>
            <a:ext cx="6609182" cy="1710560"/>
            <a:chOff x="3291137" y="4471580"/>
            <a:chExt cx="6609182" cy="1710560"/>
          </a:xfrm>
        </p:grpSpPr>
        <p:sp>
          <p:nvSpPr>
            <p:cNvPr id="64" name="object 12">
              <a:extLst>
                <a:ext uri="{FF2B5EF4-FFF2-40B4-BE49-F238E27FC236}">
                  <a16:creationId xmlns:a16="http://schemas.microsoft.com/office/drawing/2014/main" id="{4274D5DC-01BD-47F1-AD81-EAF3C641FFC9}"/>
                </a:ext>
              </a:extLst>
            </p:cNvPr>
            <p:cNvSpPr/>
            <p:nvPr/>
          </p:nvSpPr>
          <p:spPr>
            <a:xfrm>
              <a:off x="3291137" y="4471580"/>
              <a:ext cx="6609182" cy="1710560"/>
            </a:xfrm>
            <a:custGeom>
              <a:avLst/>
              <a:gdLst>
                <a:gd name="connsiteX0" fmla="*/ 899177 w 6002553"/>
                <a:gd name="connsiteY0" fmla="*/ 0 h 1529580"/>
                <a:gd name="connsiteX1" fmla="*/ 844419 w 6002553"/>
                <a:gd name="connsiteY1" fmla="*/ 74 h 1529580"/>
                <a:gd name="connsiteX2" fmla="*/ 789907 w 6002553"/>
                <a:gd name="connsiteY2" fmla="*/ 805 h 1529580"/>
                <a:gd name="connsiteX3" fmla="*/ 735743 w 6002553"/>
                <a:gd name="connsiteY3" fmla="*/ 2176 h 1529580"/>
                <a:gd name="connsiteX4" fmla="*/ 682029 w 6002553"/>
                <a:gd name="connsiteY4" fmla="*/ 4168 h 1529580"/>
                <a:gd name="connsiteX5" fmla="*/ 628868 w 6002553"/>
                <a:gd name="connsiteY5" fmla="*/ 6762 h 1529580"/>
                <a:gd name="connsiteX6" fmla="*/ 576361 w 6002553"/>
                <a:gd name="connsiteY6" fmla="*/ 9941 h 1529580"/>
                <a:gd name="connsiteX7" fmla="*/ 524613 w 6002553"/>
                <a:gd name="connsiteY7" fmla="*/ 13684 h 1529580"/>
                <a:gd name="connsiteX8" fmla="*/ 473725 w 6002553"/>
                <a:gd name="connsiteY8" fmla="*/ 17975 h 1529580"/>
                <a:gd name="connsiteX9" fmla="*/ 423799 w 6002553"/>
                <a:gd name="connsiteY9" fmla="*/ 22795 h 1529580"/>
                <a:gd name="connsiteX10" fmla="*/ 374937 w 6002553"/>
                <a:gd name="connsiteY10" fmla="*/ 28125 h 1529580"/>
                <a:gd name="connsiteX11" fmla="*/ 327243 w 6002553"/>
                <a:gd name="connsiteY11" fmla="*/ 33947 h 1529580"/>
                <a:gd name="connsiteX12" fmla="*/ 280819 w 6002553"/>
                <a:gd name="connsiteY12" fmla="*/ 40243 h 1529580"/>
                <a:gd name="connsiteX13" fmla="*/ 235766 w 6002553"/>
                <a:gd name="connsiteY13" fmla="*/ 46993 h 1529580"/>
                <a:gd name="connsiteX14" fmla="*/ 192189 w 6002553"/>
                <a:gd name="connsiteY14" fmla="*/ 54181 h 1529580"/>
                <a:gd name="connsiteX15" fmla="*/ 150187 w 6002553"/>
                <a:gd name="connsiteY15" fmla="*/ 61786 h 1529580"/>
                <a:gd name="connsiteX16" fmla="*/ 109866 w 6002553"/>
                <a:gd name="connsiteY16" fmla="*/ 69792 h 1529580"/>
                <a:gd name="connsiteX17" fmla="*/ 71325 w 6002553"/>
                <a:gd name="connsiteY17" fmla="*/ 78179 h 1529580"/>
                <a:gd name="connsiteX18" fmla="*/ 0 w 6002553"/>
                <a:gd name="connsiteY18" fmla="*/ 96023 h 1529580"/>
                <a:gd name="connsiteX19" fmla="*/ 0 w 6002553"/>
                <a:gd name="connsiteY19" fmla="*/ 417371 h 1529580"/>
                <a:gd name="connsiteX20" fmla="*/ 44108 w 6002553"/>
                <a:gd name="connsiteY20" fmla="*/ 406116 h 1529580"/>
                <a:gd name="connsiteX21" fmla="*/ 89519 w 6002553"/>
                <a:gd name="connsiteY21" fmla="*/ 395415 h 1529580"/>
                <a:gd name="connsiteX22" fmla="*/ 136112 w 6002553"/>
                <a:gd name="connsiteY22" fmla="*/ 385273 h 1529580"/>
                <a:gd name="connsiteX23" fmla="*/ 183764 w 6002553"/>
                <a:gd name="connsiteY23" fmla="*/ 375699 h 1529580"/>
                <a:gd name="connsiteX24" fmla="*/ 232354 w 6002553"/>
                <a:gd name="connsiteY24" fmla="*/ 366697 h 1529580"/>
                <a:gd name="connsiteX25" fmla="*/ 281760 w 6002553"/>
                <a:gd name="connsiteY25" fmla="*/ 358273 h 1529580"/>
                <a:gd name="connsiteX26" fmla="*/ 331859 w 6002553"/>
                <a:gd name="connsiteY26" fmla="*/ 350435 h 1529580"/>
                <a:gd name="connsiteX27" fmla="*/ 382530 w 6002553"/>
                <a:gd name="connsiteY27" fmla="*/ 343188 h 1529580"/>
                <a:gd name="connsiteX28" fmla="*/ 433650 w 6002553"/>
                <a:gd name="connsiteY28" fmla="*/ 336539 h 1529580"/>
                <a:gd name="connsiteX29" fmla="*/ 485099 w 6002553"/>
                <a:gd name="connsiteY29" fmla="*/ 330493 h 1529580"/>
                <a:gd name="connsiteX30" fmla="*/ 536753 w 6002553"/>
                <a:gd name="connsiteY30" fmla="*/ 325058 h 1529580"/>
                <a:gd name="connsiteX31" fmla="*/ 588491 w 6002553"/>
                <a:gd name="connsiteY31" fmla="*/ 320238 h 1529580"/>
                <a:gd name="connsiteX32" fmla="*/ 640192 w 6002553"/>
                <a:gd name="connsiteY32" fmla="*/ 316041 h 1529580"/>
                <a:gd name="connsiteX33" fmla="*/ 691733 w 6002553"/>
                <a:gd name="connsiteY33" fmla="*/ 312473 h 1529580"/>
                <a:gd name="connsiteX34" fmla="*/ 742992 w 6002553"/>
                <a:gd name="connsiteY34" fmla="*/ 309539 h 1529580"/>
                <a:gd name="connsiteX35" fmla="*/ 793847 w 6002553"/>
                <a:gd name="connsiteY35" fmla="*/ 307247 h 1529580"/>
                <a:gd name="connsiteX36" fmla="*/ 844177 w 6002553"/>
                <a:gd name="connsiteY36" fmla="*/ 305601 h 1529580"/>
                <a:gd name="connsiteX37" fmla="*/ 893859 w 6002553"/>
                <a:gd name="connsiteY37" fmla="*/ 304610 h 1529580"/>
                <a:gd name="connsiteX38" fmla="*/ 942771 w 6002553"/>
                <a:gd name="connsiteY38" fmla="*/ 304278 h 1529580"/>
                <a:gd name="connsiteX39" fmla="*/ 998141 w 6002553"/>
                <a:gd name="connsiteY39" fmla="*/ 305277 h 1529580"/>
                <a:gd name="connsiteX40" fmla="*/ 1054297 w 6002553"/>
                <a:gd name="connsiteY40" fmla="*/ 308177 h 1529580"/>
                <a:gd name="connsiteX41" fmla="*/ 1110982 w 6002553"/>
                <a:gd name="connsiteY41" fmla="*/ 312831 h 1529580"/>
                <a:gd name="connsiteX42" fmla="*/ 1167942 w 6002553"/>
                <a:gd name="connsiteY42" fmla="*/ 319092 h 1529580"/>
                <a:gd name="connsiteX43" fmla="*/ 1224922 w 6002553"/>
                <a:gd name="connsiteY43" fmla="*/ 326814 h 1529580"/>
                <a:gd name="connsiteX44" fmla="*/ 1281667 w 6002553"/>
                <a:gd name="connsiteY44" fmla="*/ 335850 h 1529580"/>
                <a:gd name="connsiteX45" fmla="*/ 1337922 w 6002553"/>
                <a:gd name="connsiteY45" fmla="*/ 346053 h 1529580"/>
                <a:gd name="connsiteX46" fmla="*/ 1393432 w 6002553"/>
                <a:gd name="connsiteY46" fmla="*/ 357277 h 1529580"/>
                <a:gd name="connsiteX47" fmla="*/ 1447941 w 6002553"/>
                <a:gd name="connsiteY47" fmla="*/ 369375 h 1529580"/>
                <a:gd name="connsiteX48" fmla="*/ 1501195 w 6002553"/>
                <a:gd name="connsiteY48" fmla="*/ 382200 h 1529580"/>
                <a:gd name="connsiteX49" fmla="*/ 1552939 w 6002553"/>
                <a:gd name="connsiteY49" fmla="*/ 395606 h 1529580"/>
                <a:gd name="connsiteX50" fmla="*/ 1602917 w 6002553"/>
                <a:gd name="connsiteY50" fmla="*/ 409447 h 1529580"/>
                <a:gd name="connsiteX51" fmla="*/ 1650875 w 6002553"/>
                <a:gd name="connsiteY51" fmla="*/ 423574 h 1529580"/>
                <a:gd name="connsiteX52" fmla="*/ 1696557 w 6002553"/>
                <a:gd name="connsiteY52" fmla="*/ 437843 h 1529580"/>
                <a:gd name="connsiteX53" fmla="*/ 1739708 w 6002553"/>
                <a:gd name="connsiteY53" fmla="*/ 452105 h 1529580"/>
                <a:gd name="connsiteX54" fmla="*/ 1780074 w 6002553"/>
                <a:gd name="connsiteY54" fmla="*/ 466215 h 1529580"/>
                <a:gd name="connsiteX55" fmla="*/ 1817400 w 6002553"/>
                <a:gd name="connsiteY55" fmla="*/ 480026 h 1529580"/>
                <a:gd name="connsiteX56" fmla="*/ 1881908 w 6002553"/>
                <a:gd name="connsiteY56" fmla="*/ 506163 h 1529580"/>
                <a:gd name="connsiteX57" fmla="*/ 2071049 w 6002553"/>
                <a:gd name="connsiteY57" fmla="*/ 607062 h 1529580"/>
                <a:gd name="connsiteX58" fmla="*/ 2345329 w 6002553"/>
                <a:gd name="connsiteY58" fmla="*/ 763426 h 1529580"/>
                <a:gd name="connsiteX59" fmla="*/ 2603620 w 6002553"/>
                <a:gd name="connsiteY59" fmla="*/ 912262 h 1529580"/>
                <a:gd name="connsiteX60" fmla="*/ 2718117 w 6002553"/>
                <a:gd name="connsiteY60" fmla="*/ 978546 h 1529580"/>
                <a:gd name="connsiteX61" fmla="*/ 3171065 w 6002553"/>
                <a:gd name="connsiteY61" fmla="*/ 1281698 h 1529580"/>
                <a:gd name="connsiteX62" fmla="*/ 3493015 w 6002553"/>
                <a:gd name="connsiteY62" fmla="*/ 1437370 h 1529580"/>
                <a:gd name="connsiteX63" fmla="*/ 3849372 w 6002553"/>
                <a:gd name="connsiteY63" fmla="*/ 1529580 h 1529580"/>
                <a:gd name="connsiteX64" fmla="*/ 4359402 w 6002553"/>
                <a:gd name="connsiteY64" fmla="*/ 1502917 h 1529580"/>
                <a:gd name="connsiteX65" fmla="*/ 4961825 w 6002553"/>
                <a:gd name="connsiteY65" fmla="*/ 1435227 h 1529580"/>
                <a:gd name="connsiteX66" fmla="*/ 5488249 w 6002553"/>
                <a:gd name="connsiteY66" fmla="*/ 1286312 h 1529580"/>
                <a:gd name="connsiteX67" fmla="*/ 5861037 w 6002553"/>
                <a:gd name="connsiteY67" fmla="*/ 1137396 h 1529580"/>
                <a:gd name="connsiteX68" fmla="*/ 6002553 w 6002553"/>
                <a:gd name="connsiteY68" fmla="*/ 1069707 h 1529580"/>
                <a:gd name="connsiteX69" fmla="*/ 5901181 w 6002553"/>
                <a:gd name="connsiteY69" fmla="*/ 1096901 h 1529580"/>
                <a:gd name="connsiteX70" fmla="*/ 5806010 w 6002553"/>
                <a:gd name="connsiteY70" fmla="*/ 1120908 h 1529580"/>
                <a:gd name="connsiteX71" fmla="*/ 5716802 w 6002553"/>
                <a:gd name="connsiteY71" fmla="*/ 1141882 h 1529580"/>
                <a:gd name="connsiteX72" fmla="*/ 5633319 w 6002553"/>
                <a:gd name="connsiteY72" fmla="*/ 1159976 h 1529580"/>
                <a:gd name="connsiteX73" fmla="*/ 5555322 w 6002553"/>
                <a:gd name="connsiteY73" fmla="*/ 1175344 h 1529580"/>
                <a:gd name="connsiteX74" fmla="*/ 5482573 w 6002553"/>
                <a:gd name="connsiteY74" fmla="*/ 1188140 h 1529580"/>
                <a:gd name="connsiteX75" fmla="*/ 5414834 w 6002553"/>
                <a:gd name="connsiteY75" fmla="*/ 1198516 h 1529580"/>
                <a:gd name="connsiteX76" fmla="*/ 5351866 w 6002553"/>
                <a:gd name="connsiteY76" fmla="*/ 1206628 h 1529580"/>
                <a:gd name="connsiteX77" fmla="*/ 5293430 w 6002553"/>
                <a:gd name="connsiteY77" fmla="*/ 1212627 h 1529580"/>
                <a:gd name="connsiteX78" fmla="*/ 5239290 w 6002553"/>
                <a:gd name="connsiteY78" fmla="*/ 1216669 h 1529580"/>
                <a:gd name="connsiteX79" fmla="*/ 5189205 w 6002553"/>
                <a:gd name="connsiteY79" fmla="*/ 1218906 h 1529580"/>
                <a:gd name="connsiteX80" fmla="*/ 5142938 w 6002553"/>
                <a:gd name="connsiteY80" fmla="*/ 1219492 h 1529580"/>
                <a:gd name="connsiteX81" fmla="*/ 5100251 w 6002553"/>
                <a:gd name="connsiteY81" fmla="*/ 1218581 h 1529580"/>
                <a:gd name="connsiteX82" fmla="*/ 5060905 w 6002553"/>
                <a:gd name="connsiteY82" fmla="*/ 1216326 h 1529580"/>
                <a:gd name="connsiteX83" fmla="*/ 4991283 w 6002553"/>
                <a:gd name="connsiteY83" fmla="*/ 1208400 h 1529580"/>
                <a:gd name="connsiteX84" fmla="*/ 4932165 w 6002553"/>
                <a:gd name="connsiteY84" fmla="*/ 1196942 h 1529580"/>
                <a:gd name="connsiteX85" fmla="*/ 4881645 w 6002553"/>
                <a:gd name="connsiteY85" fmla="*/ 1183181 h 1529580"/>
                <a:gd name="connsiteX86" fmla="*/ 4837815 w 6002553"/>
                <a:gd name="connsiteY86" fmla="*/ 1168346 h 1529580"/>
                <a:gd name="connsiteX87" fmla="*/ 4780445 w 6002553"/>
                <a:gd name="connsiteY87" fmla="*/ 1146768 h 1529580"/>
                <a:gd name="connsiteX88" fmla="*/ 4762601 w 6002553"/>
                <a:gd name="connsiteY88" fmla="*/ 1140370 h 1529580"/>
                <a:gd name="connsiteX89" fmla="*/ 4724522 w 6002553"/>
                <a:gd name="connsiteY89" fmla="*/ 1148320 h 1529580"/>
                <a:gd name="connsiteX90" fmla="*/ 4677135 w 6002553"/>
                <a:gd name="connsiteY90" fmla="*/ 1156574 h 1529580"/>
                <a:gd name="connsiteX91" fmla="*/ 4620783 w 6002553"/>
                <a:gd name="connsiteY91" fmla="*/ 1164344 h 1529580"/>
                <a:gd name="connsiteX92" fmla="*/ 4555812 w 6002553"/>
                <a:gd name="connsiteY92" fmla="*/ 1170841 h 1529580"/>
                <a:gd name="connsiteX93" fmla="*/ 4482566 w 6002553"/>
                <a:gd name="connsiteY93" fmla="*/ 1175279 h 1529580"/>
                <a:gd name="connsiteX94" fmla="*/ 4442949 w 6002553"/>
                <a:gd name="connsiteY94" fmla="*/ 1176479 h 1529580"/>
                <a:gd name="connsiteX95" fmla="*/ 4401392 w 6002553"/>
                <a:gd name="connsiteY95" fmla="*/ 1176869 h 1529580"/>
                <a:gd name="connsiteX96" fmla="*/ 4357939 w 6002553"/>
                <a:gd name="connsiteY96" fmla="*/ 1176350 h 1529580"/>
                <a:gd name="connsiteX97" fmla="*/ 4312633 w 6002553"/>
                <a:gd name="connsiteY97" fmla="*/ 1174824 h 1529580"/>
                <a:gd name="connsiteX98" fmla="*/ 4265518 w 6002553"/>
                <a:gd name="connsiteY98" fmla="*/ 1172192 h 1529580"/>
                <a:gd name="connsiteX99" fmla="*/ 4216635 w 6002553"/>
                <a:gd name="connsiteY99" fmla="*/ 1168356 h 1529580"/>
                <a:gd name="connsiteX100" fmla="*/ 4166029 w 6002553"/>
                <a:gd name="connsiteY100" fmla="*/ 1163217 h 1529580"/>
                <a:gd name="connsiteX101" fmla="*/ 4113743 w 6002553"/>
                <a:gd name="connsiteY101" fmla="*/ 1156677 h 1529580"/>
                <a:gd name="connsiteX102" fmla="*/ 4059819 w 6002553"/>
                <a:gd name="connsiteY102" fmla="*/ 1148637 h 1529580"/>
                <a:gd name="connsiteX103" fmla="*/ 4004301 w 6002553"/>
                <a:gd name="connsiteY103" fmla="*/ 1138999 h 1529580"/>
                <a:gd name="connsiteX104" fmla="*/ 3947232 w 6002553"/>
                <a:gd name="connsiteY104" fmla="*/ 1127665 h 1529580"/>
                <a:gd name="connsiteX105" fmla="*/ 3888655 w 6002553"/>
                <a:gd name="connsiteY105" fmla="*/ 1114536 h 1529580"/>
                <a:gd name="connsiteX106" fmla="*/ 3828613 w 6002553"/>
                <a:gd name="connsiteY106" fmla="*/ 1099513 h 1529580"/>
                <a:gd name="connsiteX107" fmla="*/ 3767150 w 6002553"/>
                <a:gd name="connsiteY107" fmla="*/ 1082498 h 1529580"/>
                <a:gd name="connsiteX108" fmla="*/ 3704307 w 6002553"/>
                <a:gd name="connsiteY108" fmla="*/ 1063393 h 1529580"/>
                <a:gd name="connsiteX109" fmla="*/ 3640129 w 6002553"/>
                <a:gd name="connsiteY109" fmla="*/ 1042099 h 1529580"/>
                <a:gd name="connsiteX110" fmla="*/ 3574659 w 6002553"/>
                <a:gd name="connsiteY110" fmla="*/ 1018517 h 1529580"/>
                <a:gd name="connsiteX111" fmla="*/ 3507940 w 6002553"/>
                <a:gd name="connsiteY111" fmla="*/ 992550 h 1529580"/>
                <a:gd name="connsiteX112" fmla="*/ 3440014 w 6002553"/>
                <a:gd name="connsiteY112" fmla="*/ 964099 h 1529580"/>
                <a:gd name="connsiteX113" fmla="*/ 3370925 w 6002553"/>
                <a:gd name="connsiteY113" fmla="*/ 933064 h 1529580"/>
                <a:gd name="connsiteX114" fmla="*/ 3300717 w 6002553"/>
                <a:gd name="connsiteY114" fmla="*/ 899349 h 1529580"/>
                <a:gd name="connsiteX115" fmla="*/ 3255308 w 6002553"/>
                <a:gd name="connsiteY115" fmla="*/ 876461 h 1529580"/>
                <a:gd name="connsiteX116" fmla="*/ 3210547 w 6002553"/>
                <a:gd name="connsiteY116" fmla="*/ 853197 h 1529580"/>
                <a:gd name="connsiteX117" fmla="*/ 3166382 w 6002553"/>
                <a:gd name="connsiteY117" fmla="*/ 829594 h 1529580"/>
                <a:gd name="connsiteX118" fmla="*/ 3122761 w 6002553"/>
                <a:gd name="connsiteY118" fmla="*/ 805686 h 1529580"/>
                <a:gd name="connsiteX119" fmla="*/ 3079633 w 6002553"/>
                <a:gd name="connsiteY119" fmla="*/ 781511 h 1529580"/>
                <a:gd name="connsiteX120" fmla="*/ 3036946 w 6002553"/>
                <a:gd name="connsiteY120" fmla="*/ 757104 h 1529580"/>
                <a:gd name="connsiteX121" fmla="*/ 2994648 w 6002553"/>
                <a:gd name="connsiteY121" fmla="*/ 732500 h 1529580"/>
                <a:gd name="connsiteX122" fmla="*/ 2911015 w 6002553"/>
                <a:gd name="connsiteY122" fmla="*/ 682850 h 1529580"/>
                <a:gd name="connsiteX123" fmla="*/ 2664100 w 6002553"/>
                <a:gd name="connsiteY123" fmla="*/ 532942 h 1529580"/>
                <a:gd name="connsiteX124" fmla="*/ 2581747 w 6002553"/>
                <a:gd name="connsiteY124" fmla="*/ 483612 h 1529580"/>
                <a:gd name="connsiteX125" fmla="*/ 2540330 w 6002553"/>
                <a:gd name="connsiteY125" fmla="*/ 459229 h 1529580"/>
                <a:gd name="connsiteX126" fmla="*/ 2498684 w 6002553"/>
                <a:gd name="connsiteY126" fmla="*/ 435082 h 1529580"/>
                <a:gd name="connsiteX127" fmla="*/ 2456756 w 6002553"/>
                <a:gd name="connsiteY127" fmla="*/ 411207 h 1529580"/>
                <a:gd name="connsiteX128" fmla="*/ 2414496 w 6002553"/>
                <a:gd name="connsiteY128" fmla="*/ 387640 h 1529580"/>
                <a:gd name="connsiteX129" fmla="*/ 2371852 w 6002553"/>
                <a:gd name="connsiteY129" fmla="*/ 364417 h 1529580"/>
                <a:gd name="connsiteX130" fmla="*/ 2328772 w 6002553"/>
                <a:gd name="connsiteY130" fmla="*/ 341574 h 1529580"/>
                <a:gd name="connsiteX131" fmla="*/ 2285205 w 6002553"/>
                <a:gd name="connsiteY131" fmla="*/ 319146 h 1529580"/>
                <a:gd name="connsiteX132" fmla="*/ 2241099 w 6002553"/>
                <a:gd name="connsiteY132" fmla="*/ 297171 h 1529580"/>
                <a:gd name="connsiteX133" fmla="*/ 2196402 w 6002553"/>
                <a:gd name="connsiteY133" fmla="*/ 275683 h 1529580"/>
                <a:gd name="connsiteX134" fmla="*/ 2151063 w 6002553"/>
                <a:gd name="connsiteY134" fmla="*/ 254719 h 1529580"/>
                <a:gd name="connsiteX135" fmla="*/ 2105031 w 6002553"/>
                <a:gd name="connsiteY135" fmla="*/ 234315 h 1529580"/>
                <a:gd name="connsiteX136" fmla="*/ 2058254 w 6002553"/>
                <a:gd name="connsiteY136" fmla="*/ 214507 h 1529580"/>
                <a:gd name="connsiteX137" fmla="*/ 2010679 w 6002553"/>
                <a:gd name="connsiteY137" fmla="*/ 195330 h 1529580"/>
                <a:gd name="connsiteX138" fmla="*/ 1962257 w 6002553"/>
                <a:gd name="connsiteY138" fmla="*/ 176822 h 1529580"/>
                <a:gd name="connsiteX139" fmla="*/ 1912935 w 6002553"/>
                <a:gd name="connsiteY139" fmla="*/ 159017 h 1529580"/>
                <a:gd name="connsiteX140" fmla="*/ 1862661 w 6002553"/>
                <a:gd name="connsiteY140" fmla="*/ 141952 h 1529580"/>
                <a:gd name="connsiteX141" fmla="*/ 1811384 w 6002553"/>
                <a:gd name="connsiteY141" fmla="*/ 125662 h 1529580"/>
                <a:gd name="connsiteX142" fmla="*/ 1759052 w 6002553"/>
                <a:gd name="connsiteY142" fmla="*/ 110184 h 1529580"/>
                <a:gd name="connsiteX143" fmla="*/ 1705614 w 6002553"/>
                <a:gd name="connsiteY143" fmla="*/ 95554 h 1529580"/>
                <a:gd name="connsiteX144" fmla="*/ 1651018 w 6002553"/>
                <a:gd name="connsiteY144" fmla="*/ 81808 h 1529580"/>
                <a:gd name="connsiteX145" fmla="*/ 1595213 w 6002553"/>
                <a:gd name="connsiteY145" fmla="*/ 68981 h 1529580"/>
                <a:gd name="connsiteX146" fmla="*/ 1538147 w 6002553"/>
                <a:gd name="connsiteY146" fmla="*/ 57110 h 1529580"/>
                <a:gd name="connsiteX147" fmla="*/ 1488431 w 6002553"/>
                <a:gd name="connsiteY147" fmla="*/ 47856 h 1529580"/>
                <a:gd name="connsiteX148" fmla="*/ 1437731 w 6002553"/>
                <a:gd name="connsiteY148" fmla="*/ 39481 h 1529580"/>
                <a:gd name="connsiteX149" fmla="*/ 1386150 w 6002553"/>
                <a:gd name="connsiteY149" fmla="*/ 31966 h 1529580"/>
                <a:gd name="connsiteX150" fmla="*/ 1333790 w 6002553"/>
                <a:gd name="connsiteY150" fmla="*/ 25292 h 1529580"/>
                <a:gd name="connsiteX151" fmla="*/ 1280755 w 6002553"/>
                <a:gd name="connsiteY151" fmla="*/ 19442 h 1529580"/>
                <a:gd name="connsiteX152" fmla="*/ 1227146 w 6002553"/>
                <a:gd name="connsiteY152" fmla="*/ 14397 h 1529580"/>
                <a:gd name="connsiteX153" fmla="*/ 1173065 w 6002553"/>
                <a:gd name="connsiteY153" fmla="*/ 10138 h 1529580"/>
                <a:gd name="connsiteX154" fmla="*/ 1118616 w 6002553"/>
                <a:gd name="connsiteY154" fmla="*/ 6648 h 1529580"/>
                <a:gd name="connsiteX155" fmla="*/ 1063900 w 6002553"/>
                <a:gd name="connsiteY155" fmla="*/ 3907 h 1529580"/>
                <a:gd name="connsiteX156" fmla="*/ 1009020 w 6002553"/>
                <a:gd name="connsiteY156" fmla="*/ 1898 h 1529580"/>
                <a:gd name="connsiteX157" fmla="*/ 954078 w 6002553"/>
                <a:gd name="connsiteY157" fmla="*/ 601 h 1529580"/>
                <a:gd name="connsiteX158" fmla="*/ 899177 w 6002553"/>
                <a:gd name="connsiteY158" fmla="*/ 0 h 1529580"/>
                <a:gd name="connsiteX0" fmla="*/ 899177 w 6002553"/>
                <a:gd name="connsiteY0" fmla="*/ 0 h 1533900"/>
                <a:gd name="connsiteX1" fmla="*/ 844419 w 6002553"/>
                <a:gd name="connsiteY1" fmla="*/ 74 h 1533900"/>
                <a:gd name="connsiteX2" fmla="*/ 789907 w 6002553"/>
                <a:gd name="connsiteY2" fmla="*/ 805 h 1533900"/>
                <a:gd name="connsiteX3" fmla="*/ 735743 w 6002553"/>
                <a:gd name="connsiteY3" fmla="*/ 2176 h 1533900"/>
                <a:gd name="connsiteX4" fmla="*/ 682029 w 6002553"/>
                <a:gd name="connsiteY4" fmla="*/ 4168 h 1533900"/>
                <a:gd name="connsiteX5" fmla="*/ 628868 w 6002553"/>
                <a:gd name="connsiteY5" fmla="*/ 6762 h 1533900"/>
                <a:gd name="connsiteX6" fmla="*/ 576361 w 6002553"/>
                <a:gd name="connsiteY6" fmla="*/ 9941 h 1533900"/>
                <a:gd name="connsiteX7" fmla="*/ 524613 w 6002553"/>
                <a:gd name="connsiteY7" fmla="*/ 13684 h 1533900"/>
                <a:gd name="connsiteX8" fmla="*/ 473725 w 6002553"/>
                <a:gd name="connsiteY8" fmla="*/ 17975 h 1533900"/>
                <a:gd name="connsiteX9" fmla="*/ 423799 w 6002553"/>
                <a:gd name="connsiteY9" fmla="*/ 22795 h 1533900"/>
                <a:gd name="connsiteX10" fmla="*/ 374937 w 6002553"/>
                <a:gd name="connsiteY10" fmla="*/ 28125 h 1533900"/>
                <a:gd name="connsiteX11" fmla="*/ 327243 w 6002553"/>
                <a:gd name="connsiteY11" fmla="*/ 33947 h 1533900"/>
                <a:gd name="connsiteX12" fmla="*/ 280819 w 6002553"/>
                <a:gd name="connsiteY12" fmla="*/ 40243 h 1533900"/>
                <a:gd name="connsiteX13" fmla="*/ 235766 w 6002553"/>
                <a:gd name="connsiteY13" fmla="*/ 46993 h 1533900"/>
                <a:gd name="connsiteX14" fmla="*/ 192189 w 6002553"/>
                <a:gd name="connsiteY14" fmla="*/ 54181 h 1533900"/>
                <a:gd name="connsiteX15" fmla="*/ 150187 w 6002553"/>
                <a:gd name="connsiteY15" fmla="*/ 61786 h 1533900"/>
                <a:gd name="connsiteX16" fmla="*/ 109866 w 6002553"/>
                <a:gd name="connsiteY16" fmla="*/ 69792 h 1533900"/>
                <a:gd name="connsiteX17" fmla="*/ 71325 w 6002553"/>
                <a:gd name="connsiteY17" fmla="*/ 78179 h 1533900"/>
                <a:gd name="connsiteX18" fmla="*/ 0 w 6002553"/>
                <a:gd name="connsiteY18" fmla="*/ 96023 h 1533900"/>
                <a:gd name="connsiteX19" fmla="*/ 0 w 6002553"/>
                <a:gd name="connsiteY19" fmla="*/ 417371 h 1533900"/>
                <a:gd name="connsiteX20" fmla="*/ 44108 w 6002553"/>
                <a:gd name="connsiteY20" fmla="*/ 406116 h 1533900"/>
                <a:gd name="connsiteX21" fmla="*/ 89519 w 6002553"/>
                <a:gd name="connsiteY21" fmla="*/ 395415 h 1533900"/>
                <a:gd name="connsiteX22" fmla="*/ 136112 w 6002553"/>
                <a:gd name="connsiteY22" fmla="*/ 385273 h 1533900"/>
                <a:gd name="connsiteX23" fmla="*/ 183764 w 6002553"/>
                <a:gd name="connsiteY23" fmla="*/ 375699 h 1533900"/>
                <a:gd name="connsiteX24" fmla="*/ 232354 w 6002553"/>
                <a:gd name="connsiteY24" fmla="*/ 366697 h 1533900"/>
                <a:gd name="connsiteX25" fmla="*/ 281760 w 6002553"/>
                <a:gd name="connsiteY25" fmla="*/ 358273 h 1533900"/>
                <a:gd name="connsiteX26" fmla="*/ 331859 w 6002553"/>
                <a:gd name="connsiteY26" fmla="*/ 350435 h 1533900"/>
                <a:gd name="connsiteX27" fmla="*/ 382530 w 6002553"/>
                <a:gd name="connsiteY27" fmla="*/ 343188 h 1533900"/>
                <a:gd name="connsiteX28" fmla="*/ 433650 w 6002553"/>
                <a:gd name="connsiteY28" fmla="*/ 336539 h 1533900"/>
                <a:gd name="connsiteX29" fmla="*/ 485099 w 6002553"/>
                <a:gd name="connsiteY29" fmla="*/ 330493 h 1533900"/>
                <a:gd name="connsiteX30" fmla="*/ 536753 w 6002553"/>
                <a:gd name="connsiteY30" fmla="*/ 325058 h 1533900"/>
                <a:gd name="connsiteX31" fmla="*/ 588491 w 6002553"/>
                <a:gd name="connsiteY31" fmla="*/ 320238 h 1533900"/>
                <a:gd name="connsiteX32" fmla="*/ 640192 w 6002553"/>
                <a:gd name="connsiteY32" fmla="*/ 316041 h 1533900"/>
                <a:gd name="connsiteX33" fmla="*/ 691733 w 6002553"/>
                <a:gd name="connsiteY33" fmla="*/ 312473 h 1533900"/>
                <a:gd name="connsiteX34" fmla="*/ 742992 w 6002553"/>
                <a:gd name="connsiteY34" fmla="*/ 309539 h 1533900"/>
                <a:gd name="connsiteX35" fmla="*/ 793847 w 6002553"/>
                <a:gd name="connsiteY35" fmla="*/ 307247 h 1533900"/>
                <a:gd name="connsiteX36" fmla="*/ 844177 w 6002553"/>
                <a:gd name="connsiteY36" fmla="*/ 305601 h 1533900"/>
                <a:gd name="connsiteX37" fmla="*/ 893859 w 6002553"/>
                <a:gd name="connsiteY37" fmla="*/ 304610 h 1533900"/>
                <a:gd name="connsiteX38" fmla="*/ 942771 w 6002553"/>
                <a:gd name="connsiteY38" fmla="*/ 304278 h 1533900"/>
                <a:gd name="connsiteX39" fmla="*/ 998141 w 6002553"/>
                <a:gd name="connsiteY39" fmla="*/ 305277 h 1533900"/>
                <a:gd name="connsiteX40" fmla="*/ 1054297 w 6002553"/>
                <a:gd name="connsiteY40" fmla="*/ 308177 h 1533900"/>
                <a:gd name="connsiteX41" fmla="*/ 1110982 w 6002553"/>
                <a:gd name="connsiteY41" fmla="*/ 312831 h 1533900"/>
                <a:gd name="connsiteX42" fmla="*/ 1167942 w 6002553"/>
                <a:gd name="connsiteY42" fmla="*/ 319092 h 1533900"/>
                <a:gd name="connsiteX43" fmla="*/ 1224922 w 6002553"/>
                <a:gd name="connsiteY43" fmla="*/ 326814 h 1533900"/>
                <a:gd name="connsiteX44" fmla="*/ 1281667 w 6002553"/>
                <a:gd name="connsiteY44" fmla="*/ 335850 h 1533900"/>
                <a:gd name="connsiteX45" fmla="*/ 1337922 w 6002553"/>
                <a:gd name="connsiteY45" fmla="*/ 346053 h 1533900"/>
                <a:gd name="connsiteX46" fmla="*/ 1393432 w 6002553"/>
                <a:gd name="connsiteY46" fmla="*/ 357277 h 1533900"/>
                <a:gd name="connsiteX47" fmla="*/ 1447941 w 6002553"/>
                <a:gd name="connsiteY47" fmla="*/ 369375 h 1533900"/>
                <a:gd name="connsiteX48" fmla="*/ 1501195 w 6002553"/>
                <a:gd name="connsiteY48" fmla="*/ 382200 h 1533900"/>
                <a:gd name="connsiteX49" fmla="*/ 1552939 w 6002553"/>
                <a:gd name="connsiteY49" fmla="*/ 395606 h 1533900"/>
                <a:gd name="connsiteX50" fmla="*/ 1602917 w 6002553"/>
                <a:gd name="connsiteY50" fmla="*/ 409447 h 1533900"/>
                <a:gd name="connsiteX51" fmla="*/ 1650875 w 6002553"/>
                <a:gd name="connsiteY51" fmla="*/ 423574 h 1533900"/>
                <a:gd name="connsiteX52" fmla="*/ 1696557 w 6002553"/>
                <a:gd name="connsiteY52" fmla="*/ 437843 h 1533900"/>
                <a:gd name="connsiteX53" fmla="*/ 1739708 w 6002553"/>
                <a:gd name="connsiteY53" fmla="*/ 452105 h 1533900"/>
                <a:gd name="connsiteX54" fmla="*/ 1780074 w 6002553"/>
                <a:gd name="connsiteY54" fmla="*/ 466215 h 1533900"/>
                <a:gd name="connsiteX55" fmla="*/ 1817400 w 6002553"/>
                <a:gd name="connsiteY55" fmla="*/ 480026 h 1533900"/>
                <a:gd name="connsiteX56" fmla="*/ 1881908 w 6002553"/>
                <a:gd name="connsiteY56" fmla="*/ 506163 h 1533900"/>
                <a:gd name="connsiteX57" fmla="*/ 2071049 w 6002553"/>
                <a:gd name="connsiteY57" fmla="*/ 607062 h 1533900"/>
                <a:gd name="connsiteX58" fmla="*/ 2345329 w 6002553"/>
                <a:gd name="connsiteY58" fmla="*/ 763426 h 1533900"/>
                <a:gd name="connsiteX59" fmla="*/ 2603620 w 6002553"/>
                <a:gd name="connsiteY59" fmla="*/ 912262 h 1533900"/>
                <a:gd name="connsiteX60" fmla="*/ 2718117 w 6002553"/>
                <a:gd name="connsiteY60" fmla="*/ 978546 h 1533900"/>
                <a:gd name="connsiteX61" fmla="*/ 3171065 w 6002553"/>
                <a:gd name="connsiteY61" fmla="*/ 1281698 h 1533900"/>
                <a:gd name="connsiteX62" fmla="*/ 3493015 w 6002553"/>
                <a:gd name="connsiteY62" fmla="*/ 1437370 h 1533900"/>
                <a:gd name="connsiteX63" fmla="*/ 3849372 w 6002553"/>
                <a:gd name="connsiteY63" fmla="*/ 1529580 h 1533900"/>
                <a:gd name="connsiteX64" fmla="*/ 4359402 w 6002553"/>
                <a:gd name="connsiteY64" fmla="*/ 1533900 h 1533900"/>
                <a:gd name="connsiteX65" fmla="*/ 4961825 w 6002553"/>
                <a:gd name="connsiteY65" fmla="*/ 1435227 h 1533900"/>
                <a:gd name="connsiteX66" fmla="*/ 5488249 w 6002553"/>
                <a:gd name="connsiteY66" fmla="*/ 1286312 h 1533900"/>
                <a:gd name="connsiteX67" fmla="*/ 5861037 w 6002553"/>
                <a:gd name="connsiteY67" fmla="*/ 1137396 h 1533900"/>
                <a:gd name="connsiteX68" fmla="*/ 6002553 w 6002553"/>
                <a:gd name="connsiteY68" fmla="*/ 1069707 h 1533900"/>
                <a:gd name="connsiteX69" fmla="*/ 5901181 w 6002553"/>
                <a:gd name="connsiteY69" fmla="*/ 1096901 h 1533900"/>
                <a:gd name="connsiteX70" fmla="*/ 5806010 w 6002553"/>
                <a:gd name="connsiteY70" fmla="*/ 1120908 h 1533900"/>
                <a:gd name="connsiteX71" fmla="*/ 5716802 w 6002553"/>
                <a:gd name="connsiteY71" fmla="*/ 1141882 h 1533900"/>
                <a:gd name="connsiteX72" fmla="*/ 5633319 w 6002553"/>
                <a:gd name="connsiteY72" fmla="*/ 1159976 h 1533900"/>
                <a:gd name="connsiteX73" fmla="*/ 5555322 w 6002553"/>
                <a:gd name="connsiteY73" fmla="*/ 1175344 h 1533900"/>
                <a:gd name="connsiteX74" fmla="*/ 5482573 w 6002553"/>
                <a:gd name="connsiteY74" fmla="*/ 1188140 h 1533900"/>
                <a:gd name="connsiteX75" fmla="*/ 5414834 w 6002553"/>
                <a:gd name="connsiteY75" fmla="*/ 1198516 h 1533900"/>
                <a:gd name="connsiteX76" fmla="*/ 5351866 w 6002553"/>
                <a:gd name="connsiteY76" fmla="*/ 1206628 h 1533900"/>
                <a:gd name="connsiteX77" fmla="*/ 5293430 w 6002553"/>
                <a:gd name="connsiteY77" fmla="*/ 1212627 h 1533900"/>
                <a:gd name="connsiteX78" fmla="*/ 5239290 w 6002553"/>
                <a:gd name="connsiteY78" fmla="*/ 1216669 h 1533900"/>
                <a:gd name="connsiteX79" fmla="*/ 5189205 w 6002553"/>
                <a:gd name="connsiteY79" fmla="*/ 1218906 h 1533900"/>
                <a:gd name="connsiteX80" fmla="*/ 5142938 w 6002553"/>
                <a:gd name="connsiteY80" fmla="*/ 1219492 h 1533900"/>
                <a:gd name="connsiteX81" fmla="*/ 5100251 w 6002553"/>
                <a:gd name="connsiteY81" fmla="*/ 1218581 h 1533900"/>
                <a:gd name="connsiteX82" fmla="*/ 5060905 w 6002553"/>
                <a:gd name="connsiteY82" fmla="*/ 1216326 h 1533900"/>
                <a:gd name="connsiteX83" fmla="*/ 4991283 w 6002553"/>
                <a:gd name="connsiteY83" fmla="*/ 1208400 h 1533900"/>
                <a:gd name="connsiteX84" fmla="*/ 4932165 w 6002553"/>
                <a:gd name="connsiteY84" fmla="*/ 1196942 h 1533900"/>
                <a:gd name="connsiteX85" fmla="*/ 4881645 w 6002553"/>
                <a:gd name="connsiteY85" fmla="*/ 1183181 h 1533900"/>
                <a:gd name="connsiteX86" fmla="*/ 4837815 w 6002553"/>
                <a:gd name="connsiteY86" fmla="*/ 1168346 h 1533900"/>
                <a:gd name="connsiteX87" fmla="*/ 4780445 w 6002553"/>
                <a:gd name="connsiteY87" fmla="*/ 1146768 h 1533900"/>
                <a:gd name="connsiteX88" fmla="*/ 4762601 w 6002553"/>
                <a:gd name="connsiteY88" fmla="*/ 1140370 h 1533900"/>
                <a:gd name="connsiteX89" fmla="*/ 4724522 w 6002553"/>
                <a:gd name="connsiteY89" fmla="*/ 1148320 h 1533900"/>
                <a:gd name="connsiteX90" fmla="*/ 4677135 w 6002553"/>
                <a:gd name="connsiteY90" fmla="*/ 1156574 h 1533900"/>
                <a:gd name="connsiteX91" fmla="*/ 4620783 w 6002553"/>
                <a:gd name="connsiteY91" fmla="*/ 1164344 h 1533900"/>
                <a:gd name="connsiteX92" fmla="*/ 4555812 w 6002553"/>
                <a:gd name="connsiteY92" fmla="*/ 1170841 h 1533900"/>
                <a:gd name="connsiteX93" fmla="*/ 4482566 w 6002553"/>
                <a:gd name="connsiteY93" fmla="*/ 1175279 h 1533900"/>
                <a:gd name="connsiteX94" fmla="*/ 4442949 w 6002553"/>
                <a:gd name="connsiteY94" fmla="*/ 1176479 h 1533900"/>
                <a:gd name="connsiteX95" fmla="*/ 4401392 w 6002553"/>
                <a:gd name="connsiteY95" fmla="*/ 1176869 h 1533900"/>
                <a:gd name="connsiteX96" fmla="*/ 4357939 w 6002553"/>
                <a:gd name="connsiteY96" fmla="*/ 1176350 h 1533900"/>
                <a:gd name="connsiteX97" fmla="*/ 4312633 w 6002553"/>
                <a:gd name="connsiteY97" fmla="*/ 1174824 h 1533900"/>
                <a:gd name="connsiteX98" fmla="*/ 4265518 w 6002553"/>
                <a:gd name="connsiteY98" fmla="*/ 1172192 h 1533900"/>
                <a:gd name="connsiteX99" fmla="*/ 4216635 w 6002553"/>
                <a:gd name="connsiteY99" fmla="*/ 1168356 h 1533900"/>
                <a:gd name="connsiteX100" fmla="*/ 4166029 w 6002553"/>
                <a:gd name="connsiteY100" fmla="*/ 1163217 h 1533900"/>
                <a:gd name="connsiteX101" fmla="*/ 4113743 w 6002553"/>
                <a:gd name="connsiteY101" fmla="*/ 1156677 h 1533900"/>
                <a:gd name="connsiteX102" fmla="*/ 4059819 w 6002553"/>
                <a:gd name="connsiteY102" fmla="*/ 1148637 h 1533900"/>
                <a:gd name="connsiteX103" fmla="*/ 4004301 w 6002553"/>
                <a:gd name="connsiteY103" fmla="*/ 1138999 h 1533900"/>
                <a:gd name="connsiteX104" fmla="*/ 3947232 w 6002553"/>
                <a:gd name="connsiteY104" fmla="*/ 1127665 h 1533900"/>
                <a:gd name="connsiteX105" fmla="*/ 3888655 w 6002553"/>
                <a:gd name="connsiteY105" fmla="*/ 1114536 h 1533900"/>
                <a:gd name="connsiteX106" fmla="*/ 3828613 w 6002553"/>
                <a:gd name="connsiteY106" fmla="*/ 1099513 h 1533900"/>
                <a:gd name="connsiteX107" fmla="*/ 3767150 w 6002553"/>
                <a:gd name="connsiteY107" fmla="*/ 1082498 h 1533900"/>
                <a:gd name="connsiteX108" fmla="*/ 3704307 w 6002553"/>
                <a:gd name="connsiteY108" fmla="*/ 1063393 h 1533900"/>
                <a:gd name="connsiteX109" fmla="*/ 3640129 w 6002553"/>
                <a:gd name="connsiteY109" fmla="*/ 1042099 h 1533900"/>
                <a:gd name="connsiteX110" fmla="*/ 3574659 w 6002553"/>
                <a:gd name="connsiteY110" fmla="*/ 1018517 h 1533900"/>
                <a:gd name="connsiteX111" fmla="*/ 3507940 w 6002553"/>
                <a:gd name="connsiteY111" fmla="*/ 992550 h 1533900"/>
                <a:gd name="connsiteX112" fmla="*/ 3440014 w 6002553"/>
                <a:gd name="connsiteY112" fmla="*/ 964099 h 1533900"/>
                <a:gd name="connsiteX113" fmla="*/ 3370925 w 6002553"/>
                <a:gd name="connsiteY113" fmla="*/ 933064 h 1533900"/>
                <a:gd name="connsiteX114" fmla="*/ 3300717 w 6002553"/>
                <a:gd name="connsiteY114" fmla="*/ 899349 h 1533900"/>
                <a:gd name="connsiteX115" fmla="*/ 3255308 w 6002553"/>
                <a:gd name="connsiteY115" fmla="*/ 876461 h 1533900"/>
                <a:gd name="connsiteX116" fmla="*/ 3210547 w 6002553"/>
                <a:gd name="connsiteY116" fmla="*/ 853197 h 1533900"/>
                <a:gd name="connsiteX117" fmla="*/ 3166382 w 6002553"/>
                <a:gd name="connsiteY117" fmla="*/ 829594 h 1533900"/>
                <a:gd name="connsiteX118" fmla="*/ 3122761 w 6002553"/>
                <a:gd name="connsiteY118" fmla="*/ 805686 h 1533900"/>
                <a:gd name="connsiteX119" fmla="*/ 3079633 w 6002553"/>
                <a:gd name="connsiteY119" fmla="*/ 781511 h 1533900"/>
                <a:gd name="connsiteX120" fmla="*/ 3036946 w 6002553"/>
                <a:gd name="connsiteY120" fmla="*/ 757104 h 1533900"/>
                <a:gd name="connsiteX121" fmla="*/ 2994648 w 6002553"/>
                <a:gd name="connsiteY121" fmla="*/ 732500 h 1533900"/>
                <a:gd name="connsiteX122" fmla="*/ 2911015 w 6002553"/>
                <a:gd name="connsiteY122" fmla="*/ 682850 h 1533900"/>
                <a:gd name="connsiteX123" fmla="*/ 2664100 w 6002553"/>
                <a:gd name="connsiteY123" fmla="*/ 532942 h 1533900"/>
                <a:gd name="connsiteX124" fmla="*/ 2581747 w 6002553"/>
                <a:gd name="connsiteY124" fmla="*/ 483612 h 1533900"/>
                <a:gd name="connsiteX125" fmla="*/ 2540330 w 6002553"/>
                <a:gd name="connsiteY125" fmla="*/ 459229 h 1533900"/>
                <a:gd name="connsiteX126" fmla="*/ 2498684 w 6002553"/>
                <a:gd name="connsiteY126" fmla="*/ 435082 h 1533900"/>
                <a:gd name="connsiteX127" fmla="*/ 2456756 w 6002553"/>
                <a:gd name="connsiteY127" fmla="*/ 411207 h 1533900"/>
                <a:gd name="connsiteX128" fmla="*/ 2414496 w 6002553"/>
                <a:gd name="connsiteY128" fmla="*/ 387640 h 1533900"/>
                <a:gd name="connsiteX129" fmla="*/ 2371852 w 6002553"/>
                <a:gd name="connsiteY129" fmla="*/ 364417 h 1533900"/>
                <a:gd name="connsiteX130" fmla="*/ 2328772 w 6002553"/>
                <a:gd name="connsiteY130" fmla="*/ 341574 h 1533900"/>
                <a:gd name="connsiteX131" fmla="*/ 2285205 w 6002553"/>
                <a:gd name="connsiteY131" fmla="*/ 319146 h 1533900"/>
                <a:gd name="connsiteX132" fmla="*/ 2241099 w 6002553"/>
                <a:gd name="connsiteY132" fmla="*/ 297171 h 1533900"/>
                <a:gd name="connsiteX133" fmla="*/ 2196402 w 6002553"/>
                <a:gd name="connsiteY133" fmla="*/ 275683 h 1533900"/>
                <a:gd name="connsiteX134" fmla="*/ 2151063 w 6002553"/>
                <a:gd name="connsiteY134" fmla="*/ 254719 h 1533900"/>
                <a:gd name="connsiteX135" fmla="*/ 2105031 w 6002553"/>
                <a:gd name="connsiteY135" fmla="*/ 234315 h 1533900"/>
                <a:gd name="connsiteX136" fmla="*/ 2058254 w 6002553"/>
                <a:gd name="connsiteY136" fmla="*/ 214507 h 1533900"/>
                <a:gd name="connsiteX137" fmla="*/ 2010679 w 6002553"/>
                <a:gd name="connsiteY137" fmla="*/ 195330 h 1533900"/>
                <a:gd name="connsiteX138" fmla="*/ 1962257 w 6002553"/>
                <a:gd name="connsiteY138" fmla="*/ 176822 h 1533900"/>
                <a:gd name="connsiteX139" fmla="*/ 1912935 w 6002553"/>
                <a:gd name="connsiteY139" fmla="*/ 159017 h 1533900"/>
                <a:gd name="connsiteX140" fmla="*/ 1862661 w 6002553"/>
                <a:gd name="connsiteY140" fmla="*/ 141952 h 1533900"/>
                <a:gd name="connsiteX141" fmla="*/ 1811384 w 6002553"/>
                <a:gd name="connsiteY141" fmla="*/ 125662 h 1533900"/>
                <a:gd name="connsiteX142" fmla="*/ 1759052 w 6002553"/>
                <a:gd name="connsiteY142" fmla="*/ 110184 h 1533900"/>
                <a:gd name="connsiteX143" fmla="*/ 1705614 w 6002553"/>
                <a:gd name="connsiteY143" fmla="*/ 95554 h 1533900"/>
                <a:gd name="connsiteX144" fmla="*/ 1651018 w 6002553"/>
                <a:gd name="connsiteY144" fmla="*/ 81808 h 1533900"/>
                <a:gd name="connsiteX145" fmla="*/ 1595213 w 6002553"/>
                <a:gd name="connsiteY145" fmla="*/ 68981 h 1533900"/>
                <a:gd name="connsiteX146" fmla="*/ 1538147 w 6002553"/>
                <a:gd name="connsiteY146" fmla="*/ 57110 h 1533900"/>
                <a:gd name="connsiteX147" fmla="*/ 1488431 w 6002553"/>
                <a:gd name="connsiteY147" fmla="*/ 47856 h 1533900"/>
                <a:gd name="connsiteX148" fmla="*/ 1437731 w 6002553"/>
                <a:gd name="connsiteY148" fmla="*/ 39481 h 1533900"/>
                <a:gd name="connsiteX149" fmla="*/ 1386150 w 6002553"/>
                <a:gd name="connsiteY149" fmla="*/ 31966 h 1533900"/>
                <a:gd name="connsiteX150" fmla="*/ 1333790 w 6002553"/>
                <a:gd name="connsiteY150" fmla="*/ 25292 h 1533900"/>
                <a:gd name="connsiteX151" fmla="*/ 1280755 w 6002553"/>
                <a:gd name="connsiteY151" fmla="*/ 19442 h 1533900"/>
                <a:gd name="connsiteX152" fmla="*/ 1227146 w 6002553"/>
                <a:gd name="connsiteY152" fmla="*/ 14397 h 1533900"/>
                <a:gd name="connsiteX153" fmla="*/ 1173065 w 6002553"/>
                <a:gd name="connsiteY153" fmla="*/ 10138 h 1533900"/>
                <a:gd name="connsiteX154" fmla="*/ 1118616 w 6002553"/>
                <a:gd name="connsiteY154" fmla="*/ 6648 h 1533900"/>
                <a:gd name="connsiteX155" fmla="*/ 1063900 w 6002553"/>
                <a:gd name="connsiteY155" fmla="*/ 3907 h 1533900"/>
                <a:gd name="connsiteX156" fmla="*/ 1009020 w 6002553"/>
                <a:gd name="connsiteY156" fmla="*/ 1898 h 1533900"/>
                <a:gd name="connsiteX157" fmla="*/ 954078 w 6002553"/>
                <a:gd name="connsiteY157" fmla="*/ 601 h 1533900"/>
                <a:gd name="connsiteX158" fmla="*/ 899177 w 6002553"/>
                <a:gd name="connsiteY158" fmla="*/ 0 h 1533900"/>
                <a:gd name="connsiteX0" fmla="*/ 899177 w 6002553"/>
                <a:gd name="connsiteY0" fmla="*/ 0 h 1536087"/>
                <a:gd name="connsiteX1" fmla="*/ 844419 w 6002553"/>
                <a:gd name="connsiteY1" fmla="*/ 74 h 1536087"/>
                <a:gd name="connsiteX2" fmla="*/ 789907 w 6002553"/>
                <a:gd name="connsiteY2" fmla="*/ 805 h 1536087"/>
                <a:gd name="connsiteX3" fmla="*/ 735743 w 6002553"/>
                <a:gd name="connsiteY3" fmla="*/ 2176 h 1536087"/>
                <a:gd name="connsiteX4" fmla="*/ 682029 w 6002553"/>
                <a:gd name="connsiteY4" fmla="*/ 4168 h 1536087"/>
                <a:gd name="connsiteX5" fmla="*/ 628868 w 6002553"/>
                <a:gd name="connsiteY5" fmla="*/ 6762 h 1536087"/>
                <a:gd name="connsiteX6" fmla="*/ 576361 w 6002553"/>
                <a:gd name="connsiteY6" fmla="*/ 9941 h 1536087"/>
                <a:gd name="connsiteX7" fmla="*/ 524613 w 6002553"/>
                <a:gd name="connsiteY7" fmla="*/ 13684 h 1536087"/>
                <a:gd name="connsiteX8" fmla="*/ 473725 w 6002553"/>
                <a:gd name="connsiteY8" fmla="*/ 17975 h 1536087"/>
                <a:gd name="connsiteX9" fmla="*/ 423799 w 6002553"/>
                <a:gd name="connsiteY9" fmla="*/ 22795 h 1536087"/>
                <a:gd name="connsiteX10" fmla="*/ 374937 w 6002553"/>
                <a:gd name="connsiteY10" fmla="*/ 28125 h 1536087"/>
                <a:gd name="connsiteX11" fmla="*/ 327243 w 6002553"/>
                <a:gd name="connsiteY11" fmla="*/ 33947 h 1536087"/>
                <a:gd name="connsiteX12" fmla="*/ 280819 w 6002553"/>
                <a:gd name="connsiteY12" fmla="*/ 40243 h 1536087"/>
                <a:gd name="connsiteX13" fmla="*/ 235766 w 6002553"/>
                <a:gd name="connsiteY13" fmla="*/ 46993 h 1536087"/>
                <a:gd name="connsiteX14" fmla="*/ 192189 w 6002553"/>
                <a:gd name="connsiteY14" fmla="*/ 54181 h 1536087"/>
                <a:gd name="connsiteX15" fmla="*/ 150187 w 6002553"/>
                <a:gd name="connsiteY15" fmla="*/ 61786 h 1536087"/>
                <a:gd name="connsiteX16" fmla="*/ 109866 w 6002553"/>
                <a:gd name="connsiteY16" fmla="*/ 69792 h 1536087"/>
                <a:gd name="connsiteX17" fmla="*/ 71325 w 6002553"/>
                <a:gd name="connsiteY17" fmla="*/ 78179 h 1536087"/>
                <a:gd name="connsiteX18" fmla="*/ 0 w 6002553"/>
                <a:gd name="connsiteY18" fmla="*/ 96023 h 1536087"/>
                <a:gd name="connsiteX19" fmla="*/ 0 w 6002553"/>
                <a:gd name="connsiteY19" fmla="*/ 417371 h 1536087"/>
                <a:gd name="connsiteX20" fmla="*/ 44108 w 6002553"/>
                <a:gd name="connsiteY20" fmla="*/ 406116 h 1536087"/>
                <a:gd name="connsiteX21" fmla="*/ 89519 w 6002553"/>
                <a:gd name="connsiteY21" fmla="*/ 395415 h 1536087"/>
                <a:gd name="connsiteX22" fmla="*/ 136112 w 6002553"/>
                <a:gd name="connsiteY22" fmla="*/ 385273 h 1536087"/>
                <a:gd name="connsiteX23" fmla="*/ 183764 w 6002553"/>
                <a:gd name="connsiteY23" fmla="*/ 375699 h 1536087"/>
                <a:gd name="connsiteX24" fmla="*/ 232354 w 6002553"/>
                <a:gd name="connsiteY24" fmla="*/ 366697 h 1536087"/>
                <a:gd name="connsiteX25" fmla="*/ 281760 w 6002553"/>
                <a:gd name="connsiteY25" fmla="*/ 358273 h 1536087"/>
                <a:gd name="connsiteX26" fmla="*/ 331859 w 6002553"/>
                <a:gd name="connsiteY26" fmla="*/ 350435 h 1536087"/>
                <a:gd name="connsiteX27" fmla="*/ 382530 w 6002553"/>
                <a:gd name="connsiteY27" fmla="*/ 343188 h 1536087"/>
                <a:gd name="connsiteX28" fmla="*/ 433650 w 6002553"/>
                <a:gd name="connsiteY28" fmla="*/ 336539 h 1536087"/>
                <a:gd name="connsiteX29" fmla="*/ 485099 w 6002553"/>
                <a:gd name="connsiteY29" fmla="*/ 330493 h 1536087"/>
                <a:gd name="connsiteX30" fmla="*/ 536753 w 6002553"/>
                <a:gd name="connsiteY30" fmla="*/ 325058 h 1536087"/>
                <a:gd name="connsiteX31" fmla="*/ 588491 w 6002553"/>
                <a:gd name="connsiteY31" fmla="*/ 320238 h 1536087"/>
                <a:gd name="connsiteX32" fmla="*/ 640192 w 6002553"/>
                <a:gd name="connsiteY32" fmla="*/ 316041 h 1536087"/>
                <a:gd name="connsiteX33" fmla="*/ 691733 w 6002553"/>
                <a:gd name="connsiteY33" fmla="*/ 312473 h 1536087"/>
                <a:gd name="connsiteX34" fmla="*/ 742992 w 6002553"/>
                <a:gd name="connsiteY34" fmla="*/ 309539 h 1536087"/>
                <a:gd name="connsiteX35" fmla="*/ 793847 w 6002553"/>
                <a:gd name="connsiteY35" fmla="*/ 307247 h 1536087"/>
                <a:gd name="connsiteX36" fmla="*/ 844177 w 6002553"/>
                <a:gd name="connsiteY36" fmla="*/ 305601 h 1536087"/>
                <a:gd name="connsiteX37" fmla="*/ 893859 w 6002553"/>
                <a:gd name="connsiteY37" fmla="*/ 304610 h 1536087"/>
                <a:gd name="connsiteX38" fmla="*/ 942771 w 6002553"/>
                <a:gd name="connsiteY38" fmla="*/ 304278 h 1536087"/>
                <a:gd name="connsiteX39" fmla="*/ 998141 w 6002553"/>
                <a:gd name="connsiteY39" fmla="*/ 305277 h 1536087"/>
                <a:gd name="connsiteX40" fmla="*/ 1054297 w 6002553"/>
                <a:gd name="connsiteY40" fmla="*/ 308177 h 1536087"/>
                <a:gd name="connsiteX41" fmla="*/ 1110982 w 6002553"/>
                <a:gd name="connsiteY41" fmla="*/ 312831 h 1536087"/>
                <a:gd name="connsiteX42" fmla="*/ 1167942 w 6002553"/>
                <a:gd name="connsiteY42" fmla="*/ 319092 h 1536087"/>
                <a:gd name="connsiteX43" fmla="*/ 1224922 w 6002553"/>
                <a:gd name="connsiteY43" fmla="*/ 326814 h 1536087"/>
                <a:gd name="connsiteX44" fmla="*/ 1281667 w 6002553"/>
                <a:gd name="connsiteY44" fmla="*/ 335850 h 1536087"/>
                <a:gd name="connsiteX45" fmla="*/ 1337922 w 6002553"/>
                <a:gd name="connsiteY45" fmla="*/ 346053 h 1536087"/>
                <a:gd name="connsiteX46" fmla="*/ 1393432 w 6002553"/>
                <a:gd name="connsiteY46" fmla="*/ 357277 h 1536087"/>
                <a:gd name="connsiteX47" fmla="*/ 1447941 w 6002553"/>
                <a:gd name="connsiteY47" fmla="*/ 369375 h 1536087"/>
                <a:gd name="connsiteX48" fmla="*/ 1501195 w 6002553"/>
                <a:gd name="connsiteY48" fmla="*/ 382200 h 1536087"/>
                <a:gd name="connsiteX49" fmla="*/ 1552939 w 6002553"/>
                <a:gd name="connsiteY49" fmla="*/ 395606 h 1536087"/>
                <a:gd name="connsiteX50" fmla="*/ 1602917 w 6002553"/>
                <a:gd name="connsiteY50" fmla="*/ 409447 h 1536087"/>
                <a:gd name="connsiteX51" fmla="*/ 1650875 w 6002553"/>
                <a:gd name="connsiteY51" fmla="*/ 423574 h 1536087"/>
                <a:gd name="connsiteX52" fmla="*/ 1696557 w 6002553"/>
                <a:gd name="connsiteY52" fmla="*/ 437843 h 1536087"/>
                <a:gd name="connsiteX53" fmla="*/ 1739708 w 6002553"/>
                <a:gd name="connsiteY53" fmla="*/ 452105 h 1536087"/>
                <a:gd name="connsiteX54" fmla="*/ 1780074 w 6002553"/>
                <a:gd name="connsiteY54" fmla="*/ 466215 h 1536087"/>
                <a:gd name="connsiteX55" fmla="*/ 1817400 w 6002553"/>
                <a:gd name="connsiteY55" fmla="*/ 480026 h 1536087"/>
                <a:gd name="connsiteX56" fmla="*/ 1881908 w 6002553"/>
                <a:gd name="connsiteY56" fmla="*/ 506163 h 1536087"/>
                <a:gd name="connsiteX57" fmla="*/ 2071049 w 6002553"/>
                <a:gd name="connsiteY57" fmla="*/ 607062 h 1536087"/>
                <a:gd name="connsiteX58" fmla="*/ 2345329 w 6002553"/>
                <a:gd name="connsiteY58" fmla="*/ 763426 h 1536087"/>
                <a:gd name="connsiteX59" fmla="*/ 2603620 w 6002553"/>
                <a:gd name="connsiteY59" fmla="*/ 912262 h 1536087"/>
                <a:gd name="connsiteX60" fmla="*/ 2718117 w 6002553"/>
                <a:gd name="connsiteY60" fmla="*/ 978546 h 1536087"/>
                <a:gd name="connsiteX61" fmla="*/ 3171065 w 6002553"/>
                <a:gd name="connsiteY61" fmla="*/ 1281698 h 1536087"/>
                <a:gd name="connsiteX62" fmla="*/ 3493015 w 6002553"/>
                <a:gd name="connsiteY62" fmla="*/ 1437370 h 1536087"/>
                <a:gd name="connsiteX63" fmla="*/ 3849372 w 6002553"/>
                <a:gd name="connsiteY63" fmla="*/ 1529580 h 1536087"/>
                <a:gd name="connsiteX64" fmla="*/ 4359402 w 6002553"/>
                <a:gd name="connsiteY64" fmla="*/ 1533900 h 1536087"/>
                <a:gd name="connsiteX65" fmla="*/ 4961825 w 6002553"/>
                <a:gd name="connsiteY65" fmla="*/ 1435227 h 1536087"/>
                <a:gd name="connsiteX66" fmla="*/ 5488249 w 6002553"/>
                <a:gd name="connsiteY66" fmla="*/ 1286312 h 1536087"/>
                <a:gd name="connsiteX67" fmla="*/ 5861037 w 6002553"/>
                <a:gd name="connsiteY67" fmla="*/ 1137396 h 1536087"/>
                <a:gd name="connsiteX68" fmla="*/ 6002553 w 6002553"/>
                <a:gd name="connsiteY68" fmla="*/ 1069707 h 1536087"/>
                <a:gd name="connsiteX69" fmla="*/ 5901181 w 6002553"/>
                <a:gd name="connsiteY69" fmla="*/ 1096901 h 1536087"/>
                <a:gd name="connsiteX70" fmla="*/ 5806010 w 6002553"/>
                <a:gd name="connsiteY70" fmla="*/ 1120908 h 1536087"/>
                <a:gd name="connsiteX71" fmla="*/ 5716802 w 6002553"/>
                <a:gd name="connsiteY71" fmla="*/ 1141882 h 1536087"/>
                <a:gd name="connsiteX72" fmla="*/ 5633319 w 6002553"/>
                <a:gd name="connsiteY72" fmla="*/ 1159976 h 1536087"/>
                <a:gd name="connsiteX73" fmla="*/ 5555322 w 6002553"/>
                <a:gd name="connsiteY73" fmla="*/ 1175344 h 1536087"/>
                <a:gd name="connsiteX74" fmla="*/ 5482573 w 6002553"/>
                <a:gd name="connsiteY74" fmla="*/ 1188140 h 1536087"/>
                <a:gd name="connsiteX75" fmla="*/ 5414834 w 6002553"/>
                <a:gd name="connsiteY75" fmla="*/ 1198516 h 1536087"/>
                <a:gd name="connsiteX76" fmla="*/ 5351866 w 6002553"/>
                <a:gd name="connsiteY76" fmla="*/ 1206628 h 1536087"/>
                <a:gd name="connsiteX77" fmla="*/ 5293430 w 6002553"/>
                <a:gd name="connsiteY77" fmla="*/ 1212627 h 1536087"/>
                <a:gd name="connsiteX78" fmla="*/ 5239290 w 6002553"/>
                <a:gd name="connsiteY78" fmla="*/ 1216669 h 1536087"/>
                <a:gd name="connsiteX79" fmla="*/ 5189205 w 6002553"/>
                <a:gd name="connsiteY79" fmla="*/ 1218906 h 1536087"/>
                <a:gd name="connsiteX80" fmla="*/ 5142938 w 6002553"/>
                <a:gd name="connsiteY80" fmla="*/ 1219492 h 1536087"/>
                <a:gd name="connsiteX81" fmla="*/ 5100251 w 6002553"/>
                <a:gd name="connsiteY81" fmla="*/ 1218581 h 1536087"/>
                <a:gd name="connsiteX82" fmla="*/ 5060905 w 6002553"/>
                <a:gd name="connsiteY82" fmla="*/ 1216326 h 1536087"/>
                <a:gd name="connsiteX83" fmla="*/ 4991283 w 6002553"/>
                <a:gd name="connsiteY83" fmla="*/ 1208400 h 1536087"/>
                <a:gd name="connsiteX84" fmla="*/ 4932165 w 6002553"/>
                <a:gd name="connsiteY84" fmla="*/ 1196942 h 1536087"/>
                <a:gd name="connsiteX85" fmla="*/ 4881645 w 6002553"/>
                <a:gd name="connsiteY85" fmla="*/ 1183181 h 1536087"/>
                <a:gd name="connsiteX86" fmla="*/ 4837815 w 6002553"/>
                <a:gd name="connsiteY86" fmla="*/ 1168346 h 1536087"/>
                <a:gd name="connsiteX87" fmla="*/ 4780445 w 6002553"/>
                <a:gd name="connsiteY87" fmla="*/ 1146768 h 1536087"/>
                <a:gd name="connsiteX88" fmla="*/ 4762601 w 6002553"/>
                <a:gd name="connsiteY88" fmla="*/ 1140370 h 1536087"/>
                <a:gd name="connsiteX89" fmla="*/ 4724522 w 6002553"/>
                <a:gd name="connsiteY89" fmla="*/ 1148320 h 1536087"/>
                <a:gd name="connsiteX90" fmla="*/ 4677135 w 6002553"/>
                <a:gd name="connsiteY90" fmla="*/ 1156574 h 1536087"/>
                <a:gd name="connsiteX91" fmla="*/ 4620783 w 6002553"/>
                <a:gd name="connsiteY91" fmla="*/ 1164344 h 1536087"/>
                <a:gd name="connsiteX92" fmla="*/ 4555812 w 6002553"/>
                <a:gd name="connsiteY92" fmla="*/ 1170841 h 1536087"/>
                <a:gd name="connsiteX93" fmla="*/ 4482566 w 6002553"/>
                <a:gd name="connsiteY93" fmla="*/ 1175279 h 1536087"/>
                <a:gd name="connsiteX94" fmla="*/ 4442949 w 6002553"/>
                <a:gd name="connsiteY94" fmla="*/ 1176479 h 1536087"/>
                <a:gd name="connsiteX95" fmla="*/ 4401392 w 6002553"/>
                <a:gd name="connsiteY95" fmla="*/ 1176869 h 1536087"/>
                <a:gd name="connsiteX96" fmla="*/ 4357939 w 6002553"/>
                <a:gd name="connsiteY96" fmla="*/ 1176350 h 1536087"/>
                <a:gd name="connsiteX97" fmla="*/ 4312633 w 6002553"/>
                <a:gd name="connsiteY97" fmla="*/ 1174824 h 1536087"/>
                <a:gd name="connsiteX98" fmla="*/ 4265518 w 6002553"/>
                <a:gd name="connsiteY98" fmla="*/ 1172192 h 1536087"/>
                <a:gd name="connsiteX99" fmla="*/ 4216635 w 6002553"/>
                <a:gd name="connsiteY99" fmla="*/ 1168356 h 1536087"/>
                <a:gd name="connsiteX100" fmla="*/ 4166029 w 6002553"/>
                <a:gd name="connsiteY100" fmla="*/ 1163217 h 1536087"/>
                <a:gd name="connsiteX101" fmla="*/ 4113743 w 6002553"/>
                <a:gd name="connsiteY101" fmla="*/ 1156677 h 1536087"/>
                <a:gd name="connsiteX102" fmla="*/ 4059819 w 6002553"/>
                <a:gd name="connsiteY102" fmla="*/ 1148637 h 1536087"/>
                <a:gd name="connsiteX103" fmla="*/ 4004301 w 6002553"/>
                <a:gd name="connsiteY103" fmla="*/ 1138999 h 1536087"/>
                <a:gd name="connsiteX104" fmla="*/ 3947232 w 6002553"/>
                <a:gd name="connsiteY104" fmla="*/ 1127665 h 1536087"/>
                <a:gd name="connsiteX105" fmla="*/ 3888655 w 6002553"/>
                <a:gd name="connsiteY105" fmla="*/ 1114536 h 1536087"/>
                <a:gd name="connsiteX106" fmla="*/ 3828613 w 6002553"/>
                <a:gd name="connsiteY106" fmla="*/ 1099513 h 1536087"/>
                <a:gd name="connsiteX107" fmla="*/ 3767150 w 6002553"/>
                <a:gd name="connsiteY107" fmla="*/ 1082498 h 1536087"/>
                <a:gd name="connsiteX108" fmla="*/ 3704307 w 6002553"/>
                <a:gd name="connsiteY108" fmla="*/ 1063393 h 1536087"/>
                <a:gd name="connsiteX109" fmla="*/ 3640129 w 6002553"/>
                <a:gd name="connsiteY109" fmla="*/ 1042099 h 1536087"/>
                <a:gd name="connsiteX110" fmla="*/ 3574659 w 6002553"/>
                <a:gd name="connsiteY110" fmla="*/ 1018517 h 1536087"/>
                <a:gd name="connsiteX111" fmla="*/ 3507940 w 6002553"/>
                <a:gd name="connsiteY111" fmla="*/ 992550 h 1536087"/>
                <a:gd name="connsiteX112" fmla="*/ 3440014 w 6002553"/>
                <a:gd name="connsiteY112" fmla="*/ 964099 h 1536087"/>
                <a:gd name="connsiteX113" fmla="*/ 3370925 w 6002553"/>
                <a:gd name="connsiteY113" fmla="*/ 933064 h 1536087"/>
                <a:gd name="connsiteX114" fmla="*/ 3300717 w 6002553"/>
                <a:gd name="connsiteY114" fmla="*/ 899349 h 1536087"/>
                <a:gd name="connsiteX115" fmla="*/ 3255308 w 6002553"/>
                <a:gd name="connsiteY115" fmla="*/ 876461 h 1536087"/>
                <a:gd name="connsiteX116" fmla="*/ 3210547 w 6002553"/>
                <a:gd name="connsiteY116" fmla="*/ 853197 h 1536087"/>
                <a:gd name="connsiteX117" fmla="*/ 3166382 w 6002553"/>
                <a:gd name="connsiteY117" fmla="*/ 829594 h 1536087"/>
                <a:gd name="connsiteX118" fmla="*/ 3122761 w 6002553"/>
                <a:gd name="connsiteY118" fmla="*/ 805686 h 1536087"/>
                <a:gd name="connsiteX119" fmla="*/ 3079633 w 6002553"/>
                <a:gd name="connsiteY119" fmla="*/ 781511 h 1536087"/>
                <a:gd name="connsiteX120" fmla="*/ 3036946 w 6002553"/>
                <a:gd name="connsiteY120" fmla="*/ 757104 h 1536087"/>
                <a:gd name="connsiteX121" fmla="*/ 2994648 w 6002553"/>
                <a:gd name="connsiteY121" fmla="*/ 732500 h 1536087"/>
                <a:gd name="connsiteX122" fmla="*/ 2911015 w 6002553"/>
                <a:gd name="connsiteY122" fmla="*/ 682850 h 1536087"/>
                <a:gd name="connsiteX123" fmla="*/ 2664100 w 6002553"/>
                <a:gd name="connsiteY123" fmla="*/ 532942 h 1536087"/>
                <a:gd name="connsiteX124" fmla="*/ 2581747 w 6002553"/>
                <a:gd name="connsiteY124" fmla="*/ 483612 h 1536087"/>
                <a:gd name="connsiteX125" fmla="*/ 2540330 w 6002553"/>
                <a:gd name="connsiteY125" fmla="*/ 459229 h 1536087"/>
                <a:gd name="connsiteX126" fmla="*/ 2498684 w 6002553"/>
                <a:gd name="connsiteY126" fmla="*/ 435082 h 1536087"/>
                <a:gd name="connsiteX127" fmla="*/ 2456756 w 6002553"/>
                <a:gd name="connsiteY127" fmla="*/ 411207 h 1536087"/>
                <a:gd name="connsiteX128" fmla="*/ 2414496 w 6002553"/>
                <a:gd name="connsiteY128" fmla="*/ 387640 h 1536087"/>
                <a:gd name="connsiteX129" fmla="*/ 2371852 w 6002553"/>
                <a:gd name="connsiteY129" fmla="*/ 364417 h 1536087"/>
                <a:gd name="connsiteX130" fmla="*/ 2328772 w 6002553"/>
                <a:gd name="connsiteY130" fmla="*/ 341574 h 1536087"/>
                <a:gd name="connsiteX131" fmla="*/ 2285205 w 6002553"/>
                <a:gd name="connsiteY131" fmla="*/ 319146 h 1536087"/>
                <a:gd name="connsiteX132" fmla="*/ 2241099 w 6002553"/>
                <a:gd name="connsiteY132" fmla="*/ 297171 h 1536087"/>
                <a:gd name="connsiteX133" fmla="*/ 2196402 w 6002553"/>
                <a:gd name="connsiteY133" fmla="*/ 275683 h 1536087"/>
                <a:gd name="connsiteX134" fmla="*/ 2151063 w 6002553"/>
                <a:gd name="connsiteY134" fmla="*/ 254719 h 1536087"/>
                <a:gd name="connsiteX135" fmla="*/ 2105031 w 6002553"/>
                <a:gd name="connsiteY135" fmla="*/ 234315 h 1536087"/>
                <a:gd name="connsiteX136" fmla="*/ 2058254 w 6002553"/>
                <a:gd name="connsiteY136" fmla="*/ 214507 h 1536087"/>
                <a:gd name="connsiteX137" fmla="*/ 2010679 w 6002553"/>
                <a:gd name="connsiteY137" fmla="*/ 195330 h 1536087"/>
                <a:gd name="connsiteX138" fmla="*/ 1962257 w 6002553"/>
                <a:gd name="connsiteY138" fmla="*/ 176822 h 1536087"/>
                <a:gd name="connsiteX139" fmla="*/ 1912935 w 6002553"/>
                <a:gd name="connsiteY139" fmla="*/ 159017 h 1536087"/>
                <a:gd name="connsiteX140" fmla="*/ 1862661 w 6002553"/>
                <a:gd name="connsiteY140" fmla="*/ 141952 h 1536087"/>
                <a:gd name="connsiteX141" fmla="*/ 1811384 w 6002553"/>
                <a:gd name="connsiteY141" fmla="*/ 125662 h 1536087"/>
                <a:gd name="connsiteX142" fmla="*/ 1759052 w 6002553"/>
                <a:gd name="connsiteY142" fmla="*/ 110184 h 1536087"/>
                <a:gd name="connsiteX143" fmla="*/ 1705614 w 6002553"/>
                <a:gd name="connsiteY143" fmla="*/ 95554 h 1536087"/>
                <a:gd name="connsiteX144" fmla="*/ 1651018 w 6002553"/>
                <a:gd name="connsiteY144" fmla="*/ 81808 h 1536087"/>
                <a:gd name="connsiteX145" fmla="*/ 1595213 w 6002553"/>
                <a:gd name="connsiteY145" fmla="*/ 68981 h 1536087"/>
                <a:gd name="connsiteX146" fmla="*/ 1538147 w 6002553"/>
                <a:gd name="connsiteY146" fmla="*/ 57110 h 1536087"/>
                <a:gd name="connsiteX147" fmla="*/ 1488431 w 6002553"/>
                <a:gd name="connsiteY147" fmla="*/ 47856 h 1536087"/>
                <a:gd name="connsiteX148" fmla="*/ 1437731 w 6002553"/>
                <a:gd name="connsiteY148" fmla="*/ 39481 h 1536087"/>
                <a:gd name="connsiteX149" fmla="*/ 1386150 w 6002553"/>
                <a:gd name="connsiteY149" fmla="*/ 31966 h 1536087"/>
                <a:gd name="connsiteX150" fmla="*/ 1333790 w 6002553"/>
                <a:gd name="connsiteY150" fmla="*/ 25292 h 1536087"/>
                <a:gd name="connsiteX151" fmla="*/ 1280755 w 6002553"/>
                <a:gd name="connsiteY151" fmla="*/ 19442 h 1536087"/>
                <a:gd name="connsiteX152" fmla="*/ 1227146 w 6002553"/>
                <a:gd name="connsiteY152" fmla="*/ 14397 h 1536087"/>
                <a:gd name="connsiteX153" fmla="*/ 1173065 w 6002553"/>
                <a:gd name="connsiteY153" fmla="*/ 10138 h 1536087"/>
                <a:gd name="connsiteX154" fmla="*/ 1118616 w 6002553"/>
                <a:gd name="connsiteY154" fmla="*/ 6648 h 1536087"/>
                <a:gd name="connsiteX155" fmla="*/ 1063900 w 6002553"/>
                <a:gd name="connsiteY155" fmla="*/ 3907 h 1536087"/>
                <a:gd name="connsiteX156" fmla="*/ 1009020 w 6002553"/>
                <a:gd name="connsiteY156" fmla="*/ 1898 h 1536087"/>
                <a:gd name="connsiteX157" fmla="*/ 954078 w 6002553"/>
                <a:gd name="connsiteY157" fmla="*/ 601 h 1536087"/>
                <a:gd name="connsiteX158" fmla="*/ 899177 w 6002553"/>
                <a:gd name="connsiteY158" fmla="*/ 0 h 1536087"/>
                <a:gd name="connsiteX0" fmla="*/ 899177 w 6002553"/>
                <a:gd name="connsiteY0" fmla="*/ 0 h 1536087"/>
                <a:gd name="connsiteX1" fmla="*/ 844419 w 6002553"/>
                <a:gd name="connsiteY1" fmla="*/ 74 h 1536087"/>
                <a:gd name="connsiteX2" fmla="*/ 789907 w 6002553"/>
                <a:gd name="connsiteY2" fmla="*/ 805 h 1536087"/>
                <a:gd name="connsiteX3" fmla="*/ 735743 w 6002553"/>
                <a:gd name="connsiteY3" fmla="*/ 2176 h 1536087"/>
                <a:gd name="connsiteX4" fmla="*/ 682029 w 6002553"/>
                <a:gd name="connsiteY4" fmla="*/ 4168 h 1536087"/>
                <a:gd name="connsiteX5" fmla="*/ 628868 w 6002553"/>
                <a:gd name="connsiteY5" fmla="*/ 6762 h 1536087"/>
                <a:gd name="connsiteX6" fmla="*/ 576361 w 6002553"/>
                <a:gd name="connsiteY6" fmla="*/ 9941 h 1536087"/>
                <a:gd name="connsiteX7" fmla="*/ 524613 w 6002553"/>
                <a:gd name="connsiteY7" fmla="*/ 13684 h 1536087"/>
                <a:gd name="connsiteX8" fmla="*/ 473725 w 6002553"/>
                <a:gd name="connsiteY8" fmla="*/ 17975 h 1536087"/>
                <a:gd name="connsiteX9" fmla="*/ 423799 w 6002553"/>
                <a:gd name="connsiteY9" fmla="*/ 22795 h 1536087"/>
                <a:gd name="connsiteX10" fmla="*/ 374937 w 6002553"/>
                <a:gd name="connsiteY10" fmla="*/ 28125 h 1536087"/>
                <a:gd name="connsiteX11" fmla="*/ 327243 w 6002553"/>
                <a:gd name="connsiteY11" fmla="*/ 33947 h 1536087"/>
                <a:gd name="connsiteX12" fmla="*/ 280819 w 6002553"/>
                <a:gd name="connsiteY12" fmla="*/ 40243 h 1536087"/>
                <a:gd name="connsiteX13" fmla="*/ 235766 w 6002553"/>
                <a:gd name="connsiteY13" fmla="*/ 46993 h 1536087"/>
                <a:gd name="connsiteX14" fmla="*/ 192189 w 6002553"/>
                <a:gd name="connsiteY14" fmla="*/ 54181 h 1536087"/>
                <a:gd name="connsiteX15" fmla="*/ 150187 w 6002553"/>
                <a:gd name="connsiteY15" fmla="*/ 61786 h 1536087"/>
                <a:gd name="connsiteX16" fmla="*/ 109866 w 6002553"/>
                <a:gd name="connsiteY16" fmla="*/ 69792 h 1536087"/>
                <a:gd name="connsiteX17" fmla="*/ 71325 w 6002553"/>
                <a:gd name="connsiteY17" fmla="*/ 78179 h 1536087"/>
                <a:gd name="connsiteX18" fmla="*/ 0 w 6002553"/>
                <a:gd name="connsiteY18" fmla="*/ 96023 h 1536087"/>
                <a:gd name="connsiteX19" fmla="*/ 0 w 6002553"/>
                <a:gd name="connsiteY19" fmla="*/ 417371 h 1536087"/>
                <a:gd name="connsiteX20" fmla="*/ 44108 w 6002553"/>
                <a:gd name="connsiteY20" fmla="*/ 406116 h 1536087"/>
                <a:gd name="connsiteX21" fmla="*/ 89519 w 6002553"/>
                <a:gd name="connsiteY21" fmla="*/ 395415 h 1536087"/>
                <a:gd name="connsiteX22" fmla="*/ 136112 w 6002553"/>
                <a:gd name="connsiteY22" fmla="*/ 385273 h 1536087"/>
                <a:gd name="connsiteX23" fmla="*/ 183764 w 6002553"/>
                <a:gd name="connsiteY23" fmla="*/ 375699 h 1536087"/>
                <a:gd name="connsiteX24" fmla="*/ 232354 w 6002553"/>
                <a:gd name="connsiteY24" fmla="*/ 366697 h 1536087"/>
                <a:gd name="connsiteX25" fmla="*/ 281760 w 6002553"/>
                <a:gd name="connsiteY25" fmla="*/ 358273 h 1536087"/>
                <a:gd name="connsiteX26" fmla="*/ 331859 w 6002553"/>
                <a:gd name="connsiteY26" fmla="*/ 350435 h 1536087"/>
                <a:gd name="connsiteX27" fmla="*/ 382530 w 6002553"/>
                <a:gd name="connsiteY27" fmla="*/ 343188 h 1536087"/>
                <a:gd name="connsiteX28" fmla="*/ 433650 w 6002553"/>
                <a:gd name="connsiteY28" fmla="*/ 336539 h 1536087"/>
                <a:gd name="connsiteX29" fmla="*/ 485099 w 6002553"/>
                <a:gd name="connsiteY29" fmla="*/ 330493 h 1536087"/>
                <a:gd name="connsiteX30" fmla="*/ 536753 w 6002553"/>
                <a:gd name="connsiteY30" fmla="*/ 325058 h 1536087"/>
                <a:gd name="connsiteX31" fmla="*/ 588491 w 6002553"/>
                <a:gd name="connsiteY31" fmla="*/ 320238 h 1536087"/>
                <a:gd name="connsiteX32" fmla="*/ 640192 w 6002553"/>
                <a:gd name="connsiteY32" fmla="*/ 316041 h 1536087"/>
                <a:gd name="connsiteX33" fmla="*/ 691733 w 6002553"/>
                <a:gd name="connsiteY33" fmla="*/ 312473 h 1536087"/>
                <a:gd name="connsiteX34" fmla="*/ 742992 w 6002553"/>
                <a:gd name="connsiteY34" fmla="*/ 309539 h 1536087"/>
                <a:gd name="connsiteX35" fmla="*/ 793847 w 6002553"/>
                <a:gd name="connsiteY35" fmla="*/ 307247 h 1536087"/>
                <a:gd name="connsiteX36" fmla="*/ 844177 w 6002553"/>
                <a:gd name="connsiteY36" fmla="*/ 305601 h 1536087"/>
                <a:gd name="connsiteX37" fmla="*/ 893859 w 6002553"/>
                <a:gd name="connsiteY37" fmla="*/ 304610 h 1536087"/>
                <a:gd name="connsiteX38" fmla="*/ 942771 w 6002553"/>
                <a:gd name="connsiteY38" fmla="*/ 304278 h 1536087"/>
                <a:gd name="connsiteX39" fmla="*/ 998141 w 6002553"/>
                <a:gd name="connsiteY39" fmla="*/ 305277 h 1536087"/>
                <a:gd name="connsiteX40" fmla="*/ 1054297 w 6002553"/>
                <a:gd name="connsiteY40" fmla="*/ 308177 h 1536087"/>
                <a:gd name="connsiteX41" fmla="*/ 1110982 w 6002553"/>
                <a:gd name="connsiteY41" fmla="*/ 312831 h 1536087"/>
                <a:gd name="connsiteX42" fmla="*/ 1167942 w 6002553"/>
                <a:gd name="connsiteY42" fmla="*/ 319092 h 1536087"/>
                <a:gd name="connsiteX43" fmla="*/ 1224922 w 6002553"/>
                <a:gd name="connsiteY43" fmla="*/ 326814 h 1536087"/>
                <a:gd name="connsiteX44" fmla="*/ 1281667 w 6002553"/>
                <a:gd name="connsiteY44" fmla="*/ 335850 h 1536087"/>
                <a:gd name="connsiteX45" fmla="*/ 1337922 w 6002553"/>
                <a:gd name="connsiteY45" fmla="*/ 346053 h 1536087"/>
                <a:gd name="connsiteX46" fmla="*/ 1393432 w 6002553"/>
                <a:gd name="connsiteY46" fmla="*/ 357277 h 1536087"/>
                <a:gd name="connsiteX47" fmla="*/ 1447941 w 6002553"/>
                <a:gd name="connsiteY47" fmla="*/ 369375 h 1536087"/>
                <a:gd name="connsiteX48" fmla="*/ 1501195 w 6002553"/>
                <a:gd name="connsiteY48" fmla="*/ 382200 h 1536087"/>
                <a:gd name="connsiteX49" fmla="*/ 1552939 w 6002553"/>
                <a:gd name="connsiteY49" fmla="*/ 395606 h 1536087"/>
                <a:gd name="connsiteX50" fmla="*/ 1602917 w 6002553"/>
                <a:gd name="connsiteY50" fmla="*/ 409447 h 1536087"/>
                <a:gd name="connsiteX51" fmla="*/ 1650875 w 6002553"/>
                <a:gd name="connsiteY51" fmla="*/ 423574 h 1536087"/>
                <a:gd name="connsiteX52" fmla="*/ 1696557 w 6002553"/>
                <a:gd name="connsiteY52" fmla="*/ 437843 h 1536087"/>
                <a:gd name="connsiteX53" fmla="*/ 1739708 w 6002553"/>
                <a:gd name="connsiteY53" fmla="*/ 452105 h 1536087"/>
                <a:gd name="connsiteX54" fmla="*/ 1780074 w 6002553"/>
                <a:gd name="connsiteY54" fmla="*/ 466215 h 1536087"/>
                <a:gd name="connsiteX55" fmla="*/ 1817400 w 6002553"/>
                <a:gd name="connsiteY55" fmla="*/ 480026 h 1536087"/>
                <a:gd name="connsiteX56" fmla="*/ 1881908 w 6002553"/>
                <a:gd name="connsiteY56" fmla="*/ 506163 h 1536087"/>
                <a:gd name="connsiteX57" fmla="*/ 2071049 w 6002553"/>
                <a:gd name="connsiteY57" fmla="*/ 607062 h 1536087"/>
                <a:gd name="connsiteX58" fmla="*/ 2345329 w 6002553"/>
                <a:gd name="connsiteY58" fmla="*/ 763426 h 1536087"/>
                <a:gd name="connsiteX59" fmla="*/ 2603620 w 6002553"/>
                <a:gd name="connsiteY59" fmla="*/ 912262 h 1536087"/>
                <a:gd name="connsiteX60" fmla="*/ 2718117 w 6002553"/>
                <a:gd name="connsiteY60" fmla="*/ 978546 h 1536087"/>
                <a:gd name="connsiteX61" fmla="*/ 3171065 w 6002553"/>
                <a:gd name="connsiteY61" fmla="*/ 1281698 h 1536087"/>
                <a:gd name="connsiteX62" fmla="*/ 3493015 w 6002553"/>
                <a:gd name="connsiteY62" fmla="*/ 1437370 h 1536087"/>
                <a:gd name="connsiteX63" fmla="*/ 3849372 w 6002553"/>
                <a:gd name="connsiteY63" fmla="*/ 1529580 h 1536087"/>
                <a:gd name="connsiteX64" fmla="*/ 4359402 w 6002553"/>
                <a:gd name="connsiteY64" fmla="*/ 1533900 h 1536087"/>
                <a:gd name="connsiteX65" fmla="*/ 4961825 w 6002553"/>
                <a:gd name="connsiteY65" fmla="*/ 1435227 h 1536087"/>
                <a:gd name="connsiteX66" fmla="*/ 5488249 w 6002553"/>
                <a:gd name="connsiteY66" fmla="*/ 1286312 h 1536087"/>
                <a:gd name="connsiteX67" fmla="*/ 5861037 w 6002553"/>
                <a:gd name="connsiteY67" fmla="*/ 1137396 h 1536087"/>
                <a:gd name="connsiteX68" fmla="*/ 6002553 w 6002553"/>
                <a:gd name="connsiteY68" fmla="*/ 1069707 h 1536087"/>
                <a:gd name="connsiteX69" fmla="*/ 5901181 w 6002553"/>
                <a:gd name="connsiteY69" fmla="*/ 1096901 h 1536087"/>
                <a:gd name="connsiteX70" fmla="*/ 5806010 w 6002553"/>
                <a:gd name="connsiteY70" fmla="*/ 1120908 h 1536087"/>
                <a:gd name="connsiteX71" fmla="*/ 5716802 w 6002553"/>
                <a:gd name="connsiteY71" fmla="*/ 1141882 h 1536087"/>
                <a:gd name="connsiteX72" fmla="*/ 5633319 w 6002553"/>
                <a:gd name="connsiteY72" fmla="*/ 1159976 h 1536087"/>
                <a:gd name="connsiteX73" fmla="*/ 5555322 w 6002553"/>
                <a:gd name="connsiteY73" fmla="*/ 1175344 h 1536087"/>
                <a:gd name="connsiteX74" fmla="*/ 5482573 w 6002553"/>
                <a:gd name="connsiteY74" fmla="*/ 1188140 h 1536087"/>
                <a:gd name="connsiteX75" fmla="*/ 5414834 w 6002553"/>
                <a:gd name="connsiteY75" fmla="*/ 1198516 h 1536087"/>
                <a:gd name="connsiteX76" fmla="*/ 5351866 w 6002553"/>
                <a:gd name="connsiteY76" fmla="*/ 1206628 h 1536087"/>
                <a:gd name="connsiteX77" fmla="*/ 5293430 w 6002553"/>
                <a:gd name="connsiteY77" fmla="*/ 1212627 h 1536087"/>
                <a:gd name="connsiteX78" fmla="*/ 5239290 w 6002553"/>
                <a:gd name="connsiteY78" fmla="*/ 1216669 h 1536087"/>
                <a:gd name="connsiteX79" fmla="*/ 5189205 w 6002553"/>
                <a:gd name="connsiteY79" fmla="*/ 1218906 h 1536087"/>
                <a:gd name="connsiteX80" fmla="*/ 5142938 w 6002553"/>
                <a:gd name="connsiteY80" fmla="*/ 1219492 h 1536087"/>
                <a:gd name="connsiteX81" fmla="*/ 5100251 w 6002553"/>
                <a:gd name="connsiteY81" fmla="*/ 1218581 h 1536087"/>
                <a:gd name="connsiteX82" fmla="*/ 5060905 w 6002553"/>
                <a:gd name="connsiteY82" fmla="*/ 1216326 h 1536087"/>
                <a:gd name="connsiteX83" fmla="*/ 4991283 w 6002553"/>
                <a:gd name="connsiteY83" fmla="*/ 1208400 h 1536087"/>
                <a:gd name="connsiteX84" fmla="*/ 4932165 w 6002553"/>
                <a:gd name="connsiteY84" fmla="*/ 1196942 h 1536087"/>
                <a:gd name="connsiteX85" fmla="*/ 4881645 w 6002553"/>
                <a:gd name="connsiteY85" fmla="*/ 1183181 h 1536087"/>
                <a:gd name="connsiteX86" fmla="*/ 4837815 w 6002553"/>
                <a:gd name="connsiteY86" fmla="*/ 1168346 h 1536087"/>
                <a:gd name="connsiteX87" fmla="*/ 4780445 w 6002553"/>
                <a:gd name="connsiteY87" fmla="*/ 1146768 h 1536087"/>
                <a:gd name="connsiteX88" fmla="*/ 4762601 w 6002553"/>
                <a:gd name="connsiteY88" fmla="*/ 1140370 h 1536087"/>
                <a:gd name="connsiteX89" fmla="*/ 4724522 w 6002553"/>
                <a:gd name="connsiteY89" fmla="*/ 1148320 h 1536087"/>
                <a:gd name="connsiteX90" fmla="*/ 4677135 w 6002553"/>
                <a:gd name="connsiteY90" fmla="*/ 1156574 h 1536087"/>
                <a:gd name="connsiteX91" fmla="*/ 4620783 w 6002553"/>
                <a:gd name="connsiteY91" fmla="*/ 1164344 h 1536087"/>
                <a:gd name="connsiteX92" fmla="*/ 4555812 w 6002553"/>
                <a:gd name="connsiteY92" fmla="*/ 1170841 h 1536087"/>
                <a:gd name="connsiteX93" fmla="*/ 4482566 w 6002553"/>
                <a:gd name="connsiteY93" fmla="*/ 1175279 h 1536087"/>
                <a:gd name="connsiteX94" fmla="*/ 4442949 w 6002553"/>
                <a:gd name="connsiteY94" fmla="*/ 1176479 h 1536087"/>
                <a:gd name="connsiteX95" fmla="*/ 4401392 w 6002553"/>
                <a:gd name="connsiteY95" fmla="*/ 1176869 h 1536087"/>
                <a:gd name="connsiteX96" fmla="*/ 4357939 w 6002553"/>
                <a:gd name="connsiteY96" fmla="*/ 1176350 h 1536087"/>
                <a:gd name="connsiteX97" fmla="*/ 4312633 w 6002553"/>
                <a:gd name="connsiteY97" fmla="*/ 1174824 h 1536087"/>
                <a:gd name="connsiteX98" fmla="*/ 4265518 w 6002553"/>
                <a:gd name="connsiteY98" fmla="*/ 1172192 h 1536087"/>
                <a:gd name="connsiteX99" fmla="*/ 4216635 w 6002553"/>
                <a:gd name="connsiteY99" fmla="*/ 1168356 h 1536087"/>
                <a:gd name="connsiteX100" fmla="*/ 4166029 w 6002553"/>
                <a:gd name="connsiteY100" fmla="*/ 1163217 h 1536087"/>
                <a:gd name="connsiteX101" fmla="*/ 4113743 w 6002553"/>
                <a:gd name="connsiteY101" fmla="*/ 1156677 h 1536087"/>
                <a:gd name="connsiteX102" fmla="*/ 4059819 w 6002553"/>
                <a:gd name="connsiteY102" fmla="*/ 1148637 h 1536087"/>
                <a:gd name="connsiteX103" fmla="*/ 4004301 w 6002553"/>
                <a:gd name="connsiteY103" fmla="*/ 1138999 h 1536087"/>
                <a:gd name="connsiteX104" fmla="*/ 3947232 w 6002553"/>
                <a:gd name="connsiteY104" fmla="*/ 1127665 h 1536087"/>
                <a:gd name="connsiteX105" fmla="*/ 3888655 w 6002553"/>
                <a:gd name="connsiteY105" fmla="*/ 1114536 h 1536087"/>
                <a:gd name="connsiteX106" fmla="*/ 3828613 w 6002553"/>
                <a:gd name="connsiteY106" fmla="*/ 1099513 h 1536087"/>
                <a:gd name="connsiteX107" fmla="*/ 3767150 w 6002553"/>
                <a:gd name="connsiteY107" fmla="*/ 1082498 h 1536087"/>
                <a:gd name="connsiteX108" fmla="*/ 3704307 w 6002553"/>
                <a:gd name="connsiteY108" fmla="*/ 1063393 h 1536087"/>
                <a:gd name="connsiteX109" fmla="*/ 3640129 w 6002553"/>
                <a:gd name="connsiteY109" fmla="*/ 1042099 h 1536087"/>
                <a:gd name="connsiteX110" fmla="*/ 3574659 w 6002553"/>
                <a:gd name="connsiteY110" fmla="*/ 1018517 h 1536087"/>
                <a:gd name="connsiteX111" fmla="*/ 3507940 w 6002553"/>
                <a:gd name="connsiteY111" fmla="*/ 992550 h 1536087"/>
                <a:gd name="connsiteX112" fmla="*/ 3440014 w 6002553"/>
                <a:gd name="connsiteY112" fmla="*/ 964099 h 1536087"/>
                <a:gd name="connsiteX113" fmla="*/ 3370925 w 6002553"/>
                <a:gd name="connsiteY113" fmla="*/ 933064 h 1536087"/>
                <a:gd name="connsiteX114" fmla="*/ 3300717 w 6002553"/>
                <a:gd name="connsiteY114" fmla="*/ 899349 h 1536087"/>
                <a:gd name="connsiteX115" fmla="*/ 3255308 w 6002553"/>
                <a:gd name="connsiteY115" fmla="*/ 876461 h 1536087"/>
                <a:gd name="connsiteX116" fmla="*/ 3210547 w 6002553"/>
                <a:gd name="connsiteY116" fmla="*/ 853197 h 1536087"/>
                <a:gd name="connsiteX117" fmla="*/ 3166382 w 6002553"/>
                <a:gd name="connsiteY117" fmla="*/ 829594 h 1536087"/>
                <a:gd name="connsiteX118" fmla="*/ 3122761 w 6002553"/>
                <a:gd name="connsiteY118" fmla="*/ 805686 h 1536087"/>
                <a:gd name="connsiteX119" fmla="*/ 3079633 w 6002553"/>
                <a:gd name="connsiteY119" fmla="*/ 781511 h 1536087"/>
                <a:gd name="connsiteX120" fmla="*/ 3036946 w 6002553"/>
                <a:gd name="connsiteY120" fmla="*/ 757104 h 1536087"/>
                <a:gd name="connsiteX121" fmla="*/ 2994648 w 6002553"/>
                <a:gd name="connsiteY121" fmla="*/ 732500 h 1536087"/>
                <a:gd name="connsiteX122" fmla="*/ 2911015 w 6002553"/>
                <a:gd name="connsiteY122" fmla="*/ 682850 h 1536087"/>
                <a:gd name="connsiteX123" fmla="*/ 2664100 w 6002553"/>
                <a:gd name="connsiteY123" fmla="*/ 532942 h 1536087"/>
                <a:gd name="connsiteX124" fmla="*/ 2581747 w 6002553"/>
                <a:gd name="connsiteY124" fmla="*/ 483612 h 1536087"/>
                <a:gd name="connsiteX125" fmla="*/ 2540330 w 6002553"/>
                <a:gd name="connsiteY125" fmla="*/ 459229 h 1536087"/>
                <a:gd name="connsiteX126" fmla="*/ 2498684 w 6002553"/>
                <a:gd name="connsiteY126" fmla="*/ 435082 h 1536087"/>
                <a:gd name="connsiteX127" fmla="*/ 2456756 w 6002553"/>
                <a:gd name="connsiteY127" fmla="*/ 411207 h 1536087"/>
                <a:gd name="connsiteX128" fmla="*/ 2414496 w 6002553"/>
                <a:gd name="connsiteY128" fmla="*/ 387640 h 1536087"/>
                <a:gd name="connsiteX129" fmla="*/ 2371852 w 6002553"/>
                <a:gd name="connsiteY129" fmla="*/ 364417 h 1536087"/>
                <a:gd name="connsiteX130" fmla="*/ 2328772 w 6002553"/>
                <a:gd name="connsiteY130" fmla="*/ 341574 h 1536087"/>
                <a:gd name="connsiteX131" fmla="*/ 2285205 w 6002553"/>
                <a:gd name="connsiteY131" fmla="*/ 319146 h 1536087"/>
                <a:gd name="connsiteX132" fmla="*/ 2241099 w 6002553"/>
                <a:gd name="connsiteY132" fmla="*/ 297171 h 1536087"/>
                <a:gd name="connsiteX133" fmla="*/ 2196402 w 6002553"/>
                <a:gd name="connsiteY133" fmla="*/ 275683 h 1536087"/>
                <a:gd name="connsiteX134" fmla="*/ 2151063 w 6002553"/>
                <a:gd name="connsiteY134" fmla="*/ 254719 h 1536087"/>
                <a:gd name="connsiteX135" fmla="*/ 2105031 w 6002553"/>
                <a:gd name="connsiteY135" fmla="*/ 234315 h 1536087"/>
                <a:gd name="connsiteX136" fmla="*/ 2058254 w 6002553"/>
                <a:gd name="connsiteY136" fmla="*/ 214507 h 1536087"/>
                <a:gd name="connsiteX137" fmla="*/ 2010679 w 6002553"/>
                <a:gd name="connsiteY137" fmla="*/ 195330 h 1536087"/>
                <a:gd name="connsiteX138" fmla="*/ 1962257 w 6002553"/>
                <a:gd name="connsiteY138" fmla="*/ 176822 h 1536087"/>
                <a:gd name="connsiteX139" fmla="*/ 1912935 w 6002553"/>
                <a:gd name="connsiteY139" fmla="*/ 159017 h 1536087"/>
                <a:gd name="connsiteX140" fmla="*/ 1862661 w 6002553"/>
                <a:gd name="connsiteY140" fmla="*/ 141952 h 1536087"/>
                <a:gd name="connsiteX141" fmla="*/ 1811384 w 6002553"/>
                <a:gd name="connsiteY141" fmla="*/ 125662 h 1536087"/>
                <a:gd name="connsiteX142" fmla="*/ 1759052 w 6002553"/>
                <a:gd name="connsiteY142" fmla="*/ 110184 h 1536087"/>
                <a:gd name="connsiteX143" fmla="*/ 1705614 w 6002553"/>
                <a:gd name="connsiteY143" fmla="*/ 95554 h 1536087"/>
                <a:gd name="connsiteX144" fmla="*/ 1651018 w 6002553"/>
                <a:gd name="connsiteY144" fmla="*/ 81808 h 1536087"/>
                <a:gd name="connsiteX145" fmla="*/ 1595213 w 6002553"/>
                <a:gd name="connsiteY145" fmla="*/ 68981 h 1536087"/>
                <a:gd name="connsiteX146" fmla="*/ 1538147 w 6002553"/>
                <a:gd name="connsiteY146" fmla="*/ 57110 h 1536087"/>
                <a:gd name="connsiteX147" fmla="*/ 1488431 w 6002553"/>
                <a:gd name="connsiteY147" fmla="*/ 47856 h 1536087"/>
                <a:gd name="connsiteX148" fmla="*/ 1437731 w 6002553"/>
                <a:gd name="connsiteY148" fmla="*/ 39481 h 1536087"/>
                <a:gd name="connsiteX149" fmla="*/ 1386150 w 6002553"/>
                <a:gd name="connsiteY149" fmla="*/ 31966 h 1536087"/>
                <a:gd name="connsiteX150" fmla="*/ 1333790 w 6002553"/>
                <a:gd name="connsiteY150" fmla="*/ 25292 h 1536087"/>
                <a:gd name="connsiteX151" fmla="*/ 1280755 w 6002553"/>
                <a:gd name="connsiteY151" fmla="*/ 19442 h 1536087"/>
                <a:gd name="connsiteX152" fmla="*/ 1227146 w 6002553"/>
                <a:gd name="connsiteY152" fmla="*/ 14397 h 1536087"/>
                <a:gd name="connsiteX153" fmla="*/ 1173065 w 6002553"/>
                <a:gd name="connsiteY153" fmla="*/ 10138 h 1536087"/>
                <a:gd name="connsiteX154" fmla="*/ 1118616 w 6002553"/>
                <a:gd name="connsiteY154" fmla="*/ 6648 h 1536087"/>
                <a:gd name="connsiteX155" fmla="*/ 1063900 w 6002553"/>
                <a:gd name="connsiteY155" fmla="*/ 3907 h 1536087"/>
                <a:gd name="connsiteX156" fmla="*/ 1009020 w 6002553"/>
                <a:gd name="connsiteY156" fmla="*/ 1898 h 1536087"/>
                <a:gd name="connsiteX157" fmla="*/ 954078 w 6002553"/>
                <a:gd name="connsiteY157" fmla="*/ 601 h 1536087"/>
                <a:gd name="connsiteX158" fmla="*/ 899177 w 6002553"/>
                <a:gd name="connsiteY158" fmla="*/ 0 h 1536087"/>
                <a:gd name="connsiteX0" fmla="*/ 899177 w 6002553"/>
                <a:gd name="connsiteY0" fmla="*/ 0 h 1561747"/>
                <a:gd name="connsiteX1" fmla="*/ 844419 w 6002553"/>
                <a:gd name="connsiteY1" fmla="*/ 74 h 1561747"/>
                <a:gd name="connsiteX2" fmla="*/ 789907 w 6002553"/>
                <a:gd name="connsiteY2" fmla="*/ 805 h 1561747"/>
                <a:gd name="connsiteX3" fmla="*/ 735743 w 6002553"/>
                <a:gd name="connsiteY3" fmla="*/ 2176 h 1561747"/>
                <a:gd name="connsiteX4" fmla="*/ 682029 w 6002553"/>
                <a:gd name="connsiteY4" fmla="*/ 4168 h 1561747"/>
                <a:gd name="connsiteX5" fmla="*/ 628868 w 6002553"/>
                <a:gd name="connsiteY5" fmla="*/ 6762 h 1561747"/>
                <a:gd name="connsiteX6" fmla="*/ 576361 w 6002553"/>
                <a:gd name="connsiteY6" fmla="*/ 9941 h 1561747"/>
                <a:gd name="connsiteX7" fmla="*/ 524613 w 6002553"/>
                <a:gd name="connsiteY7" fmla="*/ 13684 h 1561747"/>
                <a:gd name="connsiteX8" fmla="*/ 473725 w 6002553"/>
                <a:gd name="connsiteY8" fmla="*/ 17975 h 1561747"/>
                <a:gd name="connsiteX9" fmla="*/ 423799 w 6002553"/>
                <a:gd name="connsiteY9" fmla="*/ 22795 h 1561747"/>
                <a:gd name="connsiteX10" fmla="*/ 374937 w 6002553"/>
                <a:gd name="connsiteY10" fmla="*/ 28125 h 1561747"/>
                <a:gd name="connsiteX11" fmla="*/ 327243 w 6002553"/>
                <a:gd name="connsiteY11" fmla="*/ 33947 h 1561747"/>
                <a:gd name="connsiteX12" fmla="*/ 280819 w 6002553"/>
                <a:gd name="connsiteY12" fmla="*/ 40243 h 1561747"/>
                <a:gd name="connsiteX13" fmla="*/ 235766 w 6002553"/>
                <a:gd name="connsiteY13" fmla="*/ 46993 h 1561747"/>
                <a:gd name="connsiteX14" fmla="*/ 192189 w 6002553"/>
                <a:gd name="connsiteY14" fmla="*/ 54181 h 1561747"/>
                <a:gd name="connsiteX15" fmla="*/ 150187 w 6002553"/>
                <a:gd name="connsiteY15" fmla="*/ 61786 h 1561747"/>
                <a:gd name="connsiteX16" fmla="*/ 109866 w 6002553"/>
                <a:gd name="connsiteY16" fmla="*/ 69792 h 1561747"/>
                <a:gd name="connsiteX17" fmla="*/ 71325 w 6002553"/>
                <a:gd name="connsiteY17" fmla="*/ 78179 h 1561747"/>
                <a:gd name="connsiteX18" fmla="*/ 0 w 6002553"/>
                <a:gd name="connsiteY18" fmla="*/ 96023 h 1561747"/>
                <a:gd name="connsiteX19" fmla="*/ 0 w 6002553"/>
                <a:gd name="connsiteY19" fmla="*/ 417371 h 1561747"/>
                <a:gd name="connsiteX20" fmla="*/ 44108 w 6002553"/>
                <a:gd name="connsiteY20" fmla="*/ 406116 h 1561747"/>
                <a:gd name="connsiteX21" fmla="*/ 89519 w 6002553"/>
                <a:gd name="connsiteY21" fmla="*/ 395415 h 1561747"/>
                <a:gd name="connsiteX22" fmla="*/ 136112 w 6002553"/>
                <a:gd name="connsiteY22" fmla="*/ 385273 h 1561747"/>
                <a:gd name="connsiteX23" fmla="*/ 183764 w 6002553"/>
                <a:gd name="connsiteY23" fmla="*/ 375699 h 1561747"/>
                <a:gd name="connsiteX24" fmla="*/ 232354 w 6002553"/>
                <a:gd name="connsiteY24" fmla="*/ 366697 h 1561747"/>
                <a:gd name="connsiteX25" fmla="*/ 281760 w 6002553"/>
                <a:gd name="connsiteY25" fmla="*/ 358273 h 1561747"/>
                <a:gd name="connsiteX26" fmla="*/ 331859 w 6002553"/>
                <a:gd name="connsiteY26" fmla="*/ 350435 h 1561747"/>
                <a:gd name="connsiteX27" fmla="*/ 382530 w 6002553"/>
                <a:gd name="connsiteY27" fmla="*/ 343188 h 1561747"/>
                <a:gd name="connsiteX28" fmla="*/ 433650 w 6002553"/>
                <a:gd name="connsiteY28" fmla="*/ 336539 h 1561747"/>
                <a:gd name="connsiteX29" fmla="*/ 485099 w 6002553"/>
                <a:gd name="connsiteY29" fmla="*/ 330493 h 1561747"/>
                <a:gd name="connsiteX30" fmla="*/ 536753 w 6002553"/>
                <a:gd name="connsiteY30" fmla="*/ 325058 h 1561747"/>
                <a:gd name="connsiteX31" fmla="*/ 588491 w 6002553"/>
                <a:gd name="connsiteY31" fmla="*/ 320238 h 1561747"/>
                <a:gd name="connsiteX32" fmla="*/ 640192 w 6002553"/>
                <a:gd name="connsiteY32" fmla="*/ 316041 h 1561747"/>
                <a:gd name="connsiteX33" fmla="*/ 691733 w 6002553"/>
                <a:gd name="connsiteY33" fmla="*/ 312473 h 1561747"/>
                <a:gd name="connsiteX34" fmla="*/ 742992 w 6002553"/>
                <a:gd name="connsiteY34" fmla="*/ 309539 h 1561747"/>
                <a:gd name="connsiteX35" fmla="*/ 793847 w 6002553"/>
                <a:gd name="connsiteY35" fmla="*/ 307247 h 1561747"/>
                <a:gd name="connsiteX36" fmla="*/ 844177 w 6002553"/>
                <a:gd name="connsiteY36" fmla="*/ 305601 h 1561747"/>
                <a:gd name="connsiteX37" fmla="*/ 893859 w 6002553"/>
                <a:gd name="connsiteY37" fmla="*/ 304610 h 1561747"/>
                <a:gd name="connsiteX38" fmla="*/ 942771 w 6002553"/>
                <a:gd name="connsiteY38" fmla="*/ 304278 h 1561747"/>
                <a:gd name="connsiteX39" fmla="*/ 998141 w 6002553"/>
                <a:gd name="connsiteY39" fmla="*/ 305277 h 1561747"/>
                <a:gd name="connsiteX40" fmla="*/ 1054297 w 6002553"/>
                <a:gd name="connsiteY40" fmla="*/ 308177 h 1561747"/>
                <a:gd name="connsiteX41" fmla="*/ 1110982 w 6002553"/>
                <a:gd name="connsiteY41" fmla="*/ 312831 h 1561747"/>
                <a:gd name="connsiteX42" fmla="*/ 1167942 w 6002553"/>
                <a:gd name="connsiteY42" fmla="*/ 319092 h 1561747"/>
                <a:gd name="connsiteX43" fmla="*/ 1224922 w 6002553"/>
                <a:gd name="connsiteY43" fmla="*/ 326814 h 1561747"/>
                <a:gd name="connsiteX44" fmla="*/ 1281667 w 6002553"/>
                <a:gd name="connsiteY44" fmla="*/ 335850 h 1561747"/>
                <a:gd name="connsiteX45" fmla="*/ 1337922 w 6002553"/>
                <a:gd name="connsiteY45" fmla="*/ 346053 h 1561747"/>
                <a:gd name="connsiteX46" fmla="*/ 1393432 w 6002553"/>
                <a:gd name="connsiteY46" fmla="*/ 357277 h 1561747"/>
                <a:gd name="connsiteX47" fmla="*/ 1447941 w 6002553"/>
                <a:gd name="connsiteY47" fmla="*/ 369375 h 1561747"/>
                <a:gd name="connsiteX48" fmla="*/ 1501195 w 6002553"/>
                <a:gd name="connsiteY48" fmla="*/ 382200 h 1561747"/>
                <a:gd name="connsiteX49" fmla="*/ 1552939 w 6002553"/>
                <a:gd name="connsiteY49" fmla="*/ 395606 h 1561747"/>
                <a:gd name="connsiteX50" fmla="*/ 1602917 w 6002553"/>
                <a:gd name="connsiteY50" fmla="*/ 409447 h 1561747"/>
                <a:gd name="connsiteX51" fmla="*/ 1650875 w 6002553"/>
                <a:gd name="connsiteY51" fmla="*/ 423574 h 1561747"/>
                <a:gd name="connsiteX52" fmla="*/ 1696557 w 6002553"/>
                <a:gd name="connsiteY52" fmla="*/ 437843 h 1561747"/>
                <a:gd name="connsiteX53" fmla="*/ 1739708 w 6002553"/>
                <a:gd name="connsiteY53" fmla="*/ 452105 h 1561747"/>
                <a:gd name="connsiteX54" fmla="*/ 1780074 w 6002553"/>
                <a:gd name="connsiteY54" fmla="*/ 466215 h 1561747"/>
                <a:gd name="connsiteX55" fmla="*/ 1817400 w 6002553"/>
                <a:gd name="connsiteY55" fmla="*/ 480026 h 1561747"/>
                <a:gd name="connsiteX56" fmla="*/ 1881908 w 6002553"/>
                <a:gd name="connsiteY56" fmla="*/ 506163 h 1561747"/>
                <a:gd name="connsiteX57" fmla="*/ 2071049 w 6002553"/>
                <a:gd name="connsiteY57" fmla="*/ 607062 h 1561747"/>
                <a:gd name="connsiteX58" fmla="*/ 2345329 w 6002553"/>
                <a:gd name="connsiteY58" fmla="*/ 763426 h 1561747"/>
                <a:gd name="connsiteX59" fmla="*/ 2603620 w 6002553"/>
                <a:gd name="connsiteY59" fmla="*/ 912262 h 1561747"/>
                <a:gd name="connsiteX60" fmla="*/ 2718117 w 6002553"/>
                <a:gd name="connsiteY60" fmla="*/ 978546 h 1561747"/>
                <a:gd name="connsiteX61" fmla="*/ 3171065 w 6002553"/>
                <a:gd name="connsiteY61" fmla="*/ 1281698 h 1561747"/>
                <a:gd name="connsiteX62" fmla="*/ 3493015 w 6002553"/>
                <a:gd name="connsiteY62" fmla="*/ 1437370 h 1561747"/>
                <a:gd name="connsiteX63" fmla="*/ 3849372 w 6002553"/>
                <a:gd name="connsiteY63" fmla="*/ 1529580 h 1561747"/>
                <a:gd name="connsiteX64" fmla="*/ 4359402 w 6002553"/>
                <a:gd name="connsiteY64" fmla="*/ 1561012 h 1561747"/>
                <a:gd name="connsiteX65" fmla="*/ 4961825 w 6002553"/>
                <a:gd name="connsiteY65" fmla="*/ 1435227 h 1561747"/>
                <a:gd name="connsiteX66" fmla="*/ 5488249 w 6002553"/>
                <a:gd name="connsiteY66" fmla="*/ 1286312 h 1561747"/>
                <a:gd name="connsiteX67" fmla="*/ 5861037 w 6002553"/>
                <a:gd name="connsiteY67" fmla="*/ 1137396 h 1561747"/>
                <a:gd name="connsiteX68" fmla="*/ 6002553 w 6002553"/>
                <a:gd name="connsiteY68" fmla="*/ 1069707 h 1561747"/>
                <a:gd name="connsiteX69" fmla="*/ 5901181 w 6002553"/>
                <a:gd name="connsiteY69" fmla="*/ 1096901 h 1561747"/>
                <a:gd name="connsiteX70" fmla="*/ 5806010 w 6002553"/>
                <a:gd name="connsiteY70" fmla="*/ 1120908 h 1561747"/>
                <a:gd name="connsiteX71" fmla="*/ 5716802 w 6002553"/>
                <a:gd name="connsiteY71" fmla="*/ 1141882 h 1561747"/>
                <a:gd name="connsiteX72" fmla="*/ 5633319 w 6002553"/>
                <a:gd name="connsiteY72" fmla="*/ 1159976 h 1561747"/>
                <a:gd name="connsiteX73" fmla="*/ 5555322 w 6002553"/>
                <a:gd name="connsiteY73" fmla="*/ 1175344 h 1561747"/>
                <a:gd name="connsiteX74" fmla="*/ 5482573 w 6002553"/>
                <a:gd name="connsiteY74" fmla="*/ 1188140 h 1561747"/>
                <a:gd name="connsiteX75" fmla="*/ 5414834 w 6002553"/>
                <a:gd name="connsiteY75" fmla="*/ 1198516 h 1561747"/>
                <a:gd name="connsiteX76" fmla="*/ 5351866 w 6002553"/>
                <a:gd name="connsiteY76" fmla="*/ 1206628 h 1561747"/>
                <a:gd name="connsiteX77" fmla="*/ 5293430 w 6002553"/>
                <a:gd name="connsiteY77" fmla="*/ 1212627 h 1561747"/>
                <a:gd name="connsiteX78" fmla="*/ 5239290 w 6002553"/>
                <a:gd name="connsiteY78" fmla="*/ 1216669 h 1561747"/>
                <a:gd name="connsiteX79" fmla="*/ 5189205 w 6002553"/>
                <a:gd name="connsiteY79" fmla="*/ 1218906 h 1561747"/>
                <a:gd name="connsiteX80" fmla="*/ 5142938 w 6002553"/>
                <a:gd name="connsiteY80" fmla="*/ 1219492 h 1561747"/>
                <a:gd name="connsiteX81" fmla="*/ 5100251 w 6002553"/>
                <a:gd name="connsiteY81" fmla="*/ 1218581 h 1561747"/>
                <a:gd name="connsiteX82" fmla="*/ 5060905 w 6002553"/>
                <a:gd name="connsiteY82" fmla="*/ 1216326 h 1561747"/>
                <a:gd name="connsiteX83" fmla="*/ 4991283 w 6002553"/>
                <a:gd name="connsiteY83" fmla="*/ 1208400 h 1561747"/>
                <a:gd name="connsiteX84" fmla="*/ 4932165 w 6002553"/>
                <a:gd name="connsiteY84" fmla="*/ 1196942 h 1561747"/>
                <a:gd name="connsiteX85" fmla="*/ 4881645 w 6002553"/>
                <a:gd name="connsiteY85" fmla="*/ 1183181 h 1561747"/>
                <a:gd name="connsiteX86" fmla="*/ 4837815 w 6002553"/>
                <a:gd name="connsiteY86" fmla="*/ 1168346 h 1561747"/>
                <a:gd name="connsiteX87" fmla="*/ 4780445 w 6002553"/>
                <a:gd name="connsiteY87" fmla="*/ 1146768 h 1561747"/>
                <a:gd name="connsiteX88" fmla="*/ 4762601 w 6002553"/>
                <a:gd name="connsiteY88" fmla="*/ 1140370 h 1561747"/>
                <a:gd name="connsiteX89" fmla="*/ 4724522 w 6002553"/>
                <a:gd name="connsiteY89" fmla="*/ 1148320 h 1561747"/>
                <a:gd name="connsiteX90" fmla="*/ 4677135 w 6002553"/>
                <a:gd name="connsiteY90" fmla="*/ 1156574 h 1561747"/>
                <a:gd name="connsiteX91" fmla="*/ 4620783 w 6002553"/>
                <a:gd name="connsiteY91" fmla="*/ 1164344 h 1561747"/>
                <a:gd name="connsiteX92" fmla="*/ 4555812 w 6002553"/>
                <a:gd name="connsiteY92" fmla="*/ 1170841 h 1561747"/>
                <a:gd name="connsiteX93" fmla="*/ 4482566 w 6002553"/>
                <a:gd name="connsiteY93" fmla="*/ 1175279 h 1561747"/>
                <a:gd name="connsiteX94" fmla="*/ 4442949 w 6002553"/>
                <a:gd name="connsiteY94" fmla="*/ 1176479 h 1561747"/>
                <a:gd name="connsiteX95" fmla="*/ 4401392 w 6002553"/>
                <a:gd name="connsiteY95" fmla="*/ 1176869 h 1561747"/>
                <a:gd name="connsiteX96" fmla="*/ 4357939 w 6002553"/>
                <a:gd name="connsiteY96" fmla="*/ 1176350 h 1561747"/>
                <a:gd name="connsiteX97" fmla="*/ 4312633 w 6002553"/>
                <a:gd name="connsiteY97" fmla="*/ 1174824 h 1561747"/>
                <a:gd name="connsiteX98" fmla="*/ 4265518 w 6002553"/>
                <a:gd name="connsiteY98" fmla="*/ 1172192 h 1561747"/>
                <a:gd name="connsiteX99" fmla="*/ 4216635 w 6002553"/>
                <a:gd name="connsiteY99" fmla="*/ 1168356 h 1561747"/>
                <a:gd name="connsiteX100" fmla="*/ 4166029 w 6002553"/>
                <a:gd name="connsiteY100" fmla="*/ 1163217 h 1561747"/>
                <a:gd name="connsiteX101" fmla="*/ 4113743 w 6002553"/>
                <a:gd name="connsiteY101" fmla="*/ 1156677 h 1561747"/>
                <a:gd name="connsiteX102" fmla="*/ 4059819 w 6002553"/>
                <a:gd name="connsiteY102" fmla="*/ 1148637 h 1561747"/>
                <a:gd name="connsiteX103" fmla="*/ 4004301 w 6002553"/>
                <a:gd name="connsiteY103" fmla="*/ 1138999 h 1561747"/>
                <a:gd name="connsiteX104" fmla="*/ 3947232 w 6002553"/>
                <a:gd name="connsiteY104" fmla="*/ 1127665 h 1561747"/>
                <a:gd name="connsiteX105" fmla="*/ 3888655 w 6002553"/>
                <a:gd name="connsiteY105" fmla="*/ 1114536 h 1561747"/>
                <a:gd name="connsiteX106" fmla="*/ 3828613 w 6002553"/>
                <a:gd name="connsiteY106" fmla="*/ 1099513 h 1561747"/>
                <a:gd name="connsiteX107" fmla="*/ 3767150 w 6002553"/>
                <a:gd name="connsiteY107" fmla="*/ 1082498 h 1561747"/>
                <a:gd name="connsiteX108" fmla="*/ 3704307 w 6002553"/>
                <a:gd name="connsiteY108" fmla="*/ 1063393 h 1561747"/>
                <a:gd name="connsiteX109" fmla="*/ 3640129 w 6002553"/>
                <a:gd name="connsiteY109" fmla="*/ 1042099 h 1561747"/>
                <a:gd name="connsiteX110" fmla="*/ 3574659 w 6002553"/>
                <a:gd name="connsiteY110" fmla="*/ 1018517 h 1561747"/>
                <a:gd name="connsiteX111" fmla="*/ 3507940 w 6002553"/>
                <a:gd name="connsiteY111" fmla="*/ 992550 h 1561747"/>
                <a:gd name="connsiteX112" fmla="*/ 3440014 w 6002553"/>
                <a:gd name="connsiteY112" fmla="*/ 964099 h 1561747"/>
                <a:gd name="connsiteX113" fmla="*/ 3370925 w 6002553"/>
                <a:gd name="connsiteY113" fmla="*/ 933064 h 1561747"/>
                <a:gd name="connsiteX114" fmla="*/ 3300717 w 6002553"/>
                <a:gd name="connsiteY114" fmla="*/ 899349 h 1561747"/>
                <a:gd name="connsiteX115" fmla="*/ 3255308 w 6002553"/>
                <a:gd name="connsiteY115" fmla="*/ 876461 h 1561747"/>
                <a:gd name="connsiteX116" fmla="*/ 3210547 w 6002553"/>
                <a:gd name="connsiteY116" fmla="*/ 853197 h 1561747"/>
                <a:gd name="connsiteX117" fmla="*/ 3166382 w 6002553"/>
                <a:gd name="connsiteY117" fmla="*/ 829594 h 1561747"/>
                <a:gd name="connsiteX118" fmla="*/ 3122761 w 6002553"/>
                <a:gd name="connsiteY118" fmla="*/ 805686 h 1561747"/>
                <a:gd name="connsiteX119" fmla="*/ 3079633 w 6002553"/>
                <a:gd name="connsiteY119" fmla="*/ 781511 h 1561747"/>
                <a:gd name="connsiteX120" fmla="*/ 3036946 w 6002553"/>
                <a:gd name="connsiteY120" fmla="*/ 757104 h 1561747"/>
                <a:gd name="connsiteX121" fmla="*/ 2994648 w 6002553"/>
                <a:gd name="connsiteY121" fmla="*/ 732500 h 1561747"/>
                <a:gd name="connsiteX122" fmla="*/ 2911015 w 6002553"/>
                <a:gd name="connsiteY122" fmla="*/ 682850 h 1561747"/>
                <a:gd name="connsiteX123" fmla="*/ 2664100 w 6002553"/>
                <a:gd name="connsiteY123" fmla="*/ 532942 h 1561747"/>
                <a:gd name="connsiteX124" fmla="*/ 2581747 w 6002553"/>
                <a:gd name="connsiteY124" fmla="*/ 483612 h 1561747"/>
                <a:gd name="connsiteX125" fmla="*/ 2540330 w 6002553"/>
                <a:gd name="connsiteY125" fmla="*/ 459229 h 1561747"/>
                <a:gd name="connsiteX126" fmla="*/ 2498684 w 6002553"/>
                <a:gd name="connsiteY126" fmla="*/ 435082 h 1561747"/>
                <a:gd name="connsiteX127" fmla="*/ 2456756 w 6002553"/>
                <a:gd name="connsiteY127" fmla="*/ 411207 h 1561747"/>
                <a:gd name="connsiteX128" fmla="*/ 2414496 w 6002553"/>
                <a:gd name="connsiteY128" fmla="*/ 387640 h 1561747"/>
                <a:gd name="connsiteX129" fmla="*/ 2371852 w 6002553"/>
                <a:gd name="connsiteY129" fmla="*/ 364417 h 1561747"/>
                <a:gd name="connsiteX130" fmla="*/ 2328772 w 6002553"/>
                <a:gd name="connsiteY130" fmla="*/ 341574 h 1561747"/>
                <a:gd name="connsiteX131" fmla="*/ 2285205 w 6002553"/>
                <a:gd name="connsiteY131" fmla="*/ 319146 h 1561747"/>
                <a:gd name="connsiteX132" fmla="*/ 2241099 w 6002553"/>
                <a:gd name="connsiteY132" fmla="*/ 297171 h 1561747"/>
                <a:gd name="connsiteX133" fmla="*/ 2196402 w 6002553"/>
                <a:gd name="connsiteY133" fmla="*/ 275683 h 1561747"/>
                <a:gd name="connsiteX134" fmla="*/ 2151063 w 6002553"/>
                <a:gd name="connsiteY134" fmla="*/ 254719 h 1561747"/>
                <a:gd name="connsiteX135" fmla="*/ 2105031 w 6002553"/>
                <a:gd name="connsiteY135" fmla="*/ 234315 h 1561747"/>
                <a:gd name="connsiteX136" fmla="*/ 2058254 w 6002553"/>
                <a:gd name="connsiteY136" fmla="*/ 214507 h 1561747"/>
                <a:gd name="connsiteX137" fmla="*/ 2010679 w 6002553"/>
                <a:gd name="connsiteY137" fmla="*/ 195330 h 1561747"/>
                <a:gd name="connsiteX138" fmla="*/ 1962257 w 6002553"/>
                <a:gd name="connsiteY138" fmla="*/ 176822 h 1561747"/>
                <a:gd name="connsiteX139" fmla="*/ 1912935 w 6002553"/>
                <a:gd name="connsiteY139" fmla="*/ 159017 h 1561747"/>
                <a:gd name="connsiteX140" fmla="*/ 1862661 w 6002553"/>
                <a:gd name="connsiteY140" fmla="*/ 141952 h 1561747"/>
                <a:gd name="connsiteX141" fmla="*/ 1811384 w 6002553"/>
                <a:gd name="connsiteY141" fmla="*/ 125662 h 1561747"/>
                <a:gd name="connsiteX142" fmla="*/ 1759052 w 6002553"/>
                <a:gd name="connsiteY142" fmla="*/ 110184 h 1561747"/>
                <a:gd name="connsiteX143" fmla="*/ 1705614 w 6002553"/>
                <a:gd name="connsiteY143" fmla="*/ 95554 h 1561747"/>
                <a:gd name="connsiteX144" fmla="*/ 1651018 w 6002553"/>
                <a:gd name="connsiteY144" fmla="*/ 81808 h 1561747"/>
                <a:gd name="connsiteX145" fmla="*/ 1595213 w 6002553"/>
                <a:gd name="connsiteY145" fmla="*/ 68981 h 1561747"/>
                <a:gd name="connsiteX146" fmla="*/ 1538147 w 6002553"/>
                <a:gd name="connsiteY146" fmla="*/ 57110 h 1561747"/>
                <a:gd name="connsiteX147" fmla="*/ 1488431 w 6002553"/>
                <a:gd name="connsiteY147" fmla="*/ 47856 h 1561747"/>
                <a:gd name="connsiteX148" fmla="*/ 1437731 w 6002553"/>
                <a:gd name="connsiteY148" fmla="*/ 39481 h 1561747"/>
                <a:gd name="connsiteX149" fmla="*/ 1386150 w 6002553"/>
                <a:gd name="connsiteY149" fmla="*/ 31966 h 1561747"/>
                <a:gd name="connsiteX150" fmla="*/ 1333790 w 6002553"/>
                <a:gd name="connsiteY150" fmla="*/ 25292 h 1561747"/>
                <a:gd name="connsiteX151" fmla="*/ 1280755 w 6002553"/>
                <a:gd name="connsiteY151" fmla="*/ 19442 h 1561747"/>
                <a:gd name="connsiteX152" fmla="*/ 1227146 w 6002553"/>
                <a:gd name="connsiteY152" fmla="*/ 14397 h 1561747"/>
                <a:gd name="connsiteX153" fmla="*/ 1173065 w 6002553"/>
                <a:gd name="connsiteY153" fmla="*/ 10138 h 1561747"/>
                <a:gd name="connsiteX154" fmla="*/ 1118616 w 6002553"/>
                <a:gd name="connsiteY154" fmla="*/ 6648 h 1561747"/>
                <a:gd name="connsiteX155" fmla="*/ 1063900 w 6002553"/>
                <a:gd name="connsiteY155" fmla="*/ 3907 h 1561747"/>
                <a:gd name="connsiteX156" fmla="*/ 1009020 w 6002553"/>
                <a:gd name="connsiteY156" fmla="*/ 1898 h 1561747"/>
                <a:gd name="connsiteX157" fmla="*/ 954078 w 6002553"/>
                <a:gd name="connsiteY157" fmla="*/ 601 h 1561747"/>
                <a:gd name="connsiteX158" fmla="*/ 899177 w 6002553"/>
                <a:gd name="connsiteY158" fmla="*/ 0 h 1561747"/>
                <a:gd name="connsiteX0" fmla="*/ 899177 w 6002553"/>
                <a:gd name="connsiteY0" fmla="*/ 0 h 1562662"/>
                <a:gd name="connsiteX1" fmla="*/ 844419 w 6002553"/>
                <a:gd name="connsiteY1" fmla="*/ 74 h 1562662"/>
                <a:gd name="connsiteX2" fmla="*/ 789907 w 6002553"/>
                <a:gd name="connsiteY2" fmla="*/ 805 h 1562662"/>
                <a:gd name="connsiteX3" fmla="*/ 735743 w 6002553"/>
                <a:gd name="connsiteY3" fmla="*/ 2176 h 1562662"/>
                <a:gd name="connsiteX4" fmla="*/ 682029 w 6002553"/>
                <a:gd name="connsiteY4" fmla="*/ 4168 h 1562662"/>
                <a:gd name="connsiteX5" fmla="*/ 628868 w 6002553"/>
                <a:gd name="connsiteY5" fmla="*/ 6762 h 1562662"/>
                <a:gd name="connsiteX6" fmla="*/ 576361 w 6002553"/>
                <a:gd name="connsiteY6" fmla="*/ 9941 h 1562662"/>
                <a:gd name="connsiteX7" fmla="*/ 524613 w 6002553"/>
                <a:gd name="connsiteY7" fmla="*/ 13684 h 1562662"/>
                <a:gd name="connsiteX8" fmla="*/ 473725 w 6002553"/>
                <a:gd name="connsiteY8" fmla="*/ 17975 h 1562662"/>
                <a:gd name="connsiteX9" fmla="*/ 423799 w 6002553"/>
                <a:gd name="connsiteY9" fmla="*/ 22795 h 1562662"/>
                <a:gd name="connsiteX10" fmla="*/ 374937 w 6002553"/>
                <a:gd name="connsiteY10" fmla="*/ 28125 h 1562662"/>
                <a:gd name="connsiteX11" fmla="*/ 327243 w 6002553"/>
                <a:gd name="connsiteY11" fmla="*/ 33947 h 1562662"/>
                <a:gd name="connsiteX12" fmla="*/ 280819 w 6002553"/>
                <a:gd name="connsiteY12" fmla="*/ 40243 h 1562662"/>
                <a:gd name="connsiteX13" fmla="*/ 235766 w 6002553"/>
                <a:gd name="connsiteY13" fmla="*/ 46993 h 1562662"/>
                <a:gd name="connsiteX14" fmla="*/ 192189 w 6002553"/>
                <a:gd name="connsiteY14" fmla="*/ 54181 h 1562662"/>
                <a:gd name="connsiteX15" fmla="*/ 150187 w 6002553"/>
                <a:gd name="connsiteY15" fmla="*/ 61786 h 1562662"/>
                <a:gd name="connsiteX16" fmla="*/ 109866 w 6002553"/>
                <a:gd name="connsiteY16" fmla="*/ 69792 h 1562662"/>
                <a:gd name="connsiteX17" fmla="*/ 71325 w 6002553"/>
                <a:gd name="connsiteY17" fmla="*/ 78179 h 1562662"/>
                <a:gd name="connsiteX18" fmla="*/ 0 w 6002553"/>
                <a:gd name="connsiteY18" fmla="*/ 96023 h 1562662"/>
                <a:gd name="connsiteX19" fmla="*/ 0 w 6002553"/>
                <a:gd name="connsiteY19" fmla="*/ 417371 h 1562662"/>
                <a:gd name="connsiteX20" fmla="*/ 44108 w 6002553"/>
                <a:gd name="connsiteY20" fmla="*/ 406116 h 1562662"/>
                <a:gd name="connsiteX21" fmla="*/ 89519 w 6002553"/>
                <a:gd name="connsiteY21" fmla="*/ 395415 h 1562662"/>
                <a:gd name="connsiteX22" fmla="*/ 136112 w 6002553"/>
                <a:gd name="connsiteY22" fmla="*/ 385273 h 1562662"/>
                <a:gd name="connsiteX23" fmla="*/ 183764 w 6002553"/>
                <a:gd name="connsiteY23" fmla="*/ 375699 h 1562662"/>
                <a:gd name="connsiteX24" fmla="*/ 232354 w 6002553"/>
                <a:gd name="connsiteY24" fmla="*/ 366697 h 1562662"/>
                <a:gd name="connsiteX25" fmla="*/ 281760 w 6002553"/>
                <a:gd name="connsiteY25" fmla="*/ 358273 h 1562662"/>
                <a:gd name="connsiteX26" fmla="*/ 331859 w 6002553"/>
                <a:gd name="connsiteY26" fmla="*/ 350435 h 1562662"/>
                <a:gd name="connsiteX27" fmla="*/ 382530 w 6002553"/>
                <a:gd name="connsiteY27" fmla="*/ 343188 h 1562662"/>
                <a:gd name="connsiteX28" fmla="*/ 433650 w 6002553"/>
                <a:gd name="connsiteY28" fmla="*/ 336539 h 1562662"/>
                <a:gd name="connsiteX29" fmla="*/ 485099 w 6002553"/>
                <a:gd name="connsiteY29" fmla="*/ 330493 h 1562662"/>
                <a:gd name="connsiteX30" fmla="*/ 536753 w 6002553"/>
                <a:gd name="connsiteY30" fmla="*/ 325058 h 1562662"/>
                <a:gd name="connsiteX31" fmla="*/ 588491 w 6002553"/>
                <a:gd name="connsiteY31" fmla="*/ 320238 h 1562662"/>
                <a:gd name="connsiteX32" fmla="*/ 640192 w 6002553"/>
                <a:gd name="connsiteY32" fmla="*/ 316041 h 1562662"/>
                <a:gd name="connsiteX33" fmla="*/ 691733 w 6002553"/>
                <a:gd name="connsiteY33" fmla="*/ 312473 h 1562662"/>
                <a:gd name="connsiteX34" fmla="*/ 742992 w 6002553"/>
                <a:gd name="connsiteY34" fmla="*/ 309539 h 1562662"/>
                <a:gd name="connsiteX35" fmla="*/ 793847 w 6002553"/>
                <a:gd name="connsiteY35" fmla="*/ 307247 h 1562662"/>
                <a:gd name="connsiteX36" fmla="*/ 844177 w 6002553"/>
                <a:gd name="connsiteY36" fmla="*/ 305601 h 1562662"/>
                <a:gd name="connsiteX37" fmla="*/ 893859 w 6002553"/>
                <a:gd name="connsiteY37" fmla="*/ 304610 h 1562662"/>
                <a:gd name="connsiteX38" fmla="*/ 942771 w 6002553"/>
                <a:gd name="connsiteY38" fmla="*/ 304278 h 1562662"/>
                <a:gd name="connsiteX39" fmla="*/ 998141 w 6002553"/>
                <a:gd name="connsiteY39" fmla="*/ 305277 h 1562662"/>
                <a:gd name="connsiteX40" fmla="*/ 1054297 w 6002553"/>
                <a:gd name="connsiteY40" fmla="*/ 308177 h 1562662"/>
                <a:gd name="connsiteX41" fmla="*/ 1110982 w 6002553"/>
                <a:gd name="connsiteY41" fmla="*/ 312831 h 1562662"/>
                <a:gd name="connsiteX42" fmla="*/ 1167942 w 6002553"/>
                <a:gd name="connsiteY42" fmla="*/ 319092 h 1562662"/>
                <a:gd name="connsiteX43" fmla="*/ 1224922 w 6002553"/>
                <a:gd name="connsiteY43" fmla="*/ 326814 h 1562662"/>
                <a:gd name="connsiteX44" fmla="*/ 1281667 w 6002553"/>
                <a:gd name="connsiteY44" fmla="*/ 335850 h 1562662"/>
                <a:gd name="connsiteX45" fmla="*/ 1337922 w 6002553"/>
                <a:gd name="connsiteY45" fmla="*/ 346053 h 1562662"/>
                <a:gd name="connsiteX46" fmla="*/ 1393432 w 6002553"/>
                <a:gd name="connsiteY46" fmla="*/ 357277 h 1562662"/>
                <a:gd name="connsiteX47" fmla="*/ 1447941 w 6002553"/>
                <a:gd name="connsiteY47" fmla="*/ 369375 h 1562662"/>
                <a:gd name="connsiteX48" fmla="*/ 1501195 w 6002553"/>
                <a:gd name="connsiteY48" fmla="*/ 382200 h 1562662"/>
                <a:gd name="connsiteX49" fmla="*/ 1552939 w 6002553"/>
                <a:gd name="connsiteY49" fmla="*/ 395606 h 1562662"/>
                <a:gd name="connsiteX50" fmla="*/ 1602917 w 6002553"/>
                <a:gd name="connsiteY50" fmla="*/ 409447 h 1562662"/>
                <a:gd name="connsiteX51" fmla="*/ 1650875 w 6002553"/>
                <a:gd name="connsiteY51" fmla="*/ 423574 h 1562662"/>
                <a:gd name="connsiteX52" fmla="*/ 1696557 w 6002553"/>
                <a:gd name="connsiteY52" fmla="*/ 437843 h 1562662"/>
                <a:gd name="connsiteX53" fmla="*/ 1739708 w 6002553"/>
                <a:gd name="connsiteY53" fmla="*/ 452105 h 1562662"/>
                <a:gd name="connsiteX54" fmla="*/ 1780074 w 6002553"/>
                <a:gd name="connsiteY54" fmla="*/ 466215 h 1562662"/>
                <a:gd name="connsiteX55" fmla="*/ 1817400 w 6002553"/>
                <a:gd name="connsiteY55" fmla="*/ 480026 h 1562662"/>
                <a:gd name="connsiteX56" fmla="*/ 1881908 w 6002553"/>
                <a:gd name="connsiteY56" fmla="*/ 506163 h 1562662"/>
                <a:gd name="connsiteX57" fmla="*/ 2071049 w 6002553"/>
                <a:gd name="connsiteY57" fmla="*/ 607062 h 1562662"/>
                <a:gd name="connsiteX58" fmla="*/ 2345329 w 6002553"/>
                <a:gd name="connsiteY58" fmla="*/ 763426 h 1562662"/>
                <a:gd name="connsiteX59" fmla="*/ 2603620 w 6002553"/>
                <a:gd name="connsiteY59" fmla="*/ 912262 h 1562662"/>
                <a:gd name="connsiteX60" fmla="*/ 2718117 w 6002553"/>
                <a:gd name="connsiteY60" fmla="*/ 978546 h 1562662"/>
                <a:gd name="connsiteX61" fmla="*/ 3171065 w 6002553"/>
                <a:gd name="connsiteY61" fmla="*/ 1281698 h 1562662"/>
                <a:gd name="connsiteX62" fmla="*/ 3493015 w 6002553"/>
                <a:gd name="connsiteY62" fmla="*/ 1437370 h 1562662"/>
                <a:gd name="connsiteX63" fmla="*/ 3849372 w 6002553"/>
                <a:gd name="connsiteY63" fmla="*/ 1529580 h 1562662"/>
                <a:gd name="connsiteX64" fmla="*/ 4359402 w 6002553"/>
                <a:gd name="connsiteY64" fmla="*/ 1561012 h 1562662"/>
                <a:gd name="connsiteX65" fmla="*/ 4961825 w 6002553"/>
                <a:gd name="connsiteY65" fmla="*/ 1435227 h 1562662"/>
                <a:gd name="connsiteX66" fmla="*/ 5488249 w 6002553"/>
                <a:gd name="connsiteY66" fmla="*/ 1286312 h 1562662"/>
                <a:gd name="connsiteX67" fmla="*/ 5861037 w 6002553"/>
                <a:gd name="connsiteY67" fmla="*/ 1137396 h 1562662"/>
                <a:gd name="connsiteX68" fmla="*/ 6002553 w 6002553"/>
                <a:gd name="connsiteY68" fmla="*/ 1069707 h 1562662"/>
                <a:gd name="connsiteX69" fmla="*/ 5901181 w 6002553"/>
                <a:gd name="connsiteY69" fmla="*/ 1096901 h 1562662"/>
                <a:gd name="connsiteX70" fmla="*/ 5806010 w 6002553"/>
                <a:gd name="connsiteY70" fmla="*/ 1120908 h 1562662"/>
                <a:gd name="connsiteX71" fmla="*/ 5716802 w 6002553"/>
                <a:gd name="connsiteY71" fmla="*/ 1141882 h 1562662"/>
                <a:gd name="connsiteX72" fmla="*/ 5633319 w 6002553"/>
                <a:gd name="connsiteY72" fmla="*/ 1159976 h 1562662"/>
                <a:gd name="connsiteX73" fmla="*/ 5555322 w 6002553"/>
                <a:gd name="connsiteY73" fmla="*/ 1175344 h 1562662"/>
                <a:gd name="connsiteX74" fmla="*/ 5482573 w 6002553"/>
                <a:gd name="connsiteY74" fmla="*/ 1188140 h 1562662"/>
                <a:gd name="connsiteX75" fmla="*/ 5414834 w 6002553"/>
                <a:gd name="connsiteY75" fmla="*/ 1198516 h 1562662"/>
                <a:gd name="connsiteX76" fmla="*/ 5351866 w 6002553"/>
                <a:gd name="connsiteY76" fmla="*/ 1206628 h 1562662"/>
                <a:gd name="connsiteX77" fmla="*/ 5293430 w 6002553"/>
                <a:gd name="connsiteY77" fmla="*/ 1212627 h 1562662"/>
                <a:gd name="connsiteX78" fmla="*/ 5239290 w 6002553"/>
                <a:gd name="connsiteY78" fmla="*/ 1216669 h 1562662"/>
                <a:gd name="connsiteX79" fmla="*/ 5189205 w 6002553"/>
                <a:gd name="connsiteY79" fmla="*/ 1218906 h 1562662"/>
                <a:gd name="connsiteX80" fmla="*/ 5142938 w 6002553"/>
                <a:gd name="connsiteY80" fmla="*/ 1219492 h 1562662"/>
                <a:gd name="connsiteX81" fmla="*/ 5100251 w 6002553"/>
                <a:gd name="connsiteY81" fmla="*/ 1218581 h 1562662"/>
                <a:gd name="connsiteX82" fmla="*/ 5060905 w 6002553"/>
                <a:gd name="connsiteY82" fmla="*/ 1216326 h 1562662"/>
                <a:gd name="connsiteX83" fmla="*/ 4991283 w 6002553"/>
                <a:gd name="connsiteY83" fmla="*/ 1208400 h 1562662"/>
                <a:gd name="connsiteX84" fmla="*/ 4932165 w 6002553"/>
                <a:gd name="connsiteY84" fmla="*/ 1196942 h 1562662"/>
                <a:gd name="connsiteX85" fmla="*/ 4881645 w 6002553"/>
                <a:gd name="connsiteY85" fmla="*/ 1183181 h 1562662"/>
                <a:gd name="connsiteX86" fmla="*/ 4837815 w 6002553"/>
                <a:gd name="connsiteY86" fmla="*/ 1168346 h 1562662"/>
                <a:gd name="connsiteX87" fmla="*/ 4780445 w 6002553"/>
                <a:gd name="connsiteY87" fmla="*/ 1146768 h 1562662"/>
                <a:gd name="connsiteX88" fmla="*/ 4762601 w 6002553"/>
                <a:gd name="connsiteY88" fmla="*/ 1140370 h 1562662"/>
                <a:gd name="connsiteX89" fmla="*/ 4724522 w 6002553"/>
                <a:gd name="connsiteY89" fmla="*/ 1148320 h 1562662"/>
                <a:gd name="connsiteX90" fmla="*/ 4677135 w 6002553"/>
                <a:gd name="connsiteY90" fmla="*/ 1156574 h 1562662"/>
                <a:gd name="connsiteX91" fmla="*/ 4620783 w 6002553"/>
                <a:gd name="connsiteY91" fmla="*/ 1164344 h 1562662"/>
                <a:gd name="connsiteX92" fmla="*/ 4555812 w 6002553"/>
                <a:gd name="connsiteY92" fmla="*/ 1170841 h 1562662"/>
                <a:gd name="connsiteX93" fmla="*/ 4482566 w 6002553"/>
                <a:gd name="connsiteY93" fmla="*/ 1175279 h 1562662"/>
                <a:gd name="connsiteX94" fmla="*/ 4442949 w 6002553"/>
                <a:gd name="connsiteY94" fmla="*/ 1176479 h 1562662"/>
                <a:gd name="connsiteX95" fmla="*/ 4401392 w 6002553"/>
                <a:gd name="connsiteY95" fmla="*/ 1176869 h 1562662"/>
                <a:gd name="connsiteX96" fmla="*/ 4357939 w 6002553"/>
                <a:gd name="connsiteY96" fmla="*/ 1176350 h 1562662"/>
                <a:gd name="connsiteX97" fmla="*/ 4312633 w 6002553"/>
                <a:gd name="connsiteY97" fmla="*/ 1174824 h 1562662"/>
                <a:gd name="connsiteX98" fmla="*/ 4265518 w 6002553"/>
                <a:gd name="connsiteY98" fmla="*/ 1172192 h 1562662"/>
                <a:gd name="connsiteX99" fmla="*/ 4216635 w 6002553"/>
                <a:gd name="connsiteY99" fmla="*/ 1168356 h 1562662"/>
                <a:gd name="connsiteX100" fmla="*/ 4166029 w 6002553"/>
                <a:gd name="connsiteY100" fmla="*/ 1163217 h 1562662"/>
                <a:gd name="connsiteX101" fmla="*/ 4113743 w 6002553"/>
                <a:gd name="connsiteY101" fmla="*/ 1156677 h 1562662"/>
                <a:gd name="connsiteX102" fmla="*/ 4059819 w 6002553"/>
                <a:gd name="connsiteY102" fmla="*/ 1148637 h 1562662"/>
                <a:gd name="connsiteX103" fmla="*/ 4004301 w 6002553"/>
                <a:gd name="connsiteY103" fmla="*/ 1138999 h 1562662"/>
                <a:gd name="connsiteX104" fmla="*/ 3947232 w 6002553"/>
                <a:gd name="connsiteY104" fmla="*/ 1127665 h 1562662"/>
                <a:gd name="connsiteX105" fmla="*/ 3888655 w 6002553"/>
                <a:gd name="connsiteY105" fmla="*/ 1114536 h 1562662"/>
                <a:gd name="connsiteX106" fmla="*/ 3828613 w 6002553"/>
                <a:gd name="connsiteY106" fmla="*/ 1099513 h 1562662"/>
                <a:gd name="connsiteX107" fmla="*/ 3767150 w 6002553"/>
                <a:gd name="connsiteY107" fmla="*/ 1082498 h 1562662"/>
                <a:gd name="connsiteX108" fmla="*/ 3704307 w 6002553"/>
                <a:gd name="connsiteY108" fmla="*/ 1063393 h 1562662"/>
                <a:gd name="connsiteX109" fmla="*/ 3640129 w 6002553"/>
                <a:gd name="connsiteY109" fmla="*/ 1042099 h 1562662"/>
                <a:gd name="connsiteX110" fmla="*/ 3574659 w 6002553"/>
                <a:gd name="connsiteY110" fmla="*/ 1018517 h 1562662"/>
                <a:gd name="connsiteX111" fmla="*/ 3507940 w 6002553"/>
                <a:gd name="connsiteY111" fmla="*/ 992550 h 1562662"/>
                <a:gd name="connsiteX112" fmla="*/ 3440014 w 6002553"/>
                <a:gd name="connsiteY112" fmla="*/ 964099 h 1562662"/>
                <a:gd name="connsiteX113" fmla="*/ 3370925 w 6002553"/>
                <a:gd name="connsiteY113" fmla="*/ 933064 h 1562662"/>
                <a:gd name="connsiteX114" fmla="*/ 3300717 w 6002553"/>
                <a:gd name="connsiteY114" fmla="*/ 899349 h 1562662"/>
                <a:gd name="connsiteX115" fmla="*/ 3255308 w 6002553"/>
                <a:gd name="connsiteY115" fmla="*/ 876461 h 1562662"/>
                <a:gd name="connsiteX116" fmla="*/ 3210547 w 6002553"/>
                <a:gd name="connsiteY116" fmla="*/ 853197 h 1562662"/>
                <a:gd name="connsiteX117" fmla="*/ 3166382 w 6002553"/>
                <a:gd name="connsiteY117" fmla="*/ 829594 h 1562662"/>
                <a:gd name="connsiteX118" fmla="*/ 3122761 w 6002553"/>
                <a:gd name="connsiteY118" fmla="*/ 805686 h 1562662"/>
                <a:gd name="connsiteX119" fmla="*/ 3079633 w 6002553"/>
                <a:gd name="connsiteY119" fmla="*/ 781511 h 1562662"/>
                <a:gd name="connsiteX120" fmla="*/ 3036946 w 6002553"/>
                <a:gd name="connsiteY120" fmla="*/ 757104 h 1562662"/>
                <a:gd name="connsiteX121" fmla="*/ 2994648 w 6002553"/>
                <a:gd name="connsiteY121" fmla="*/ 732500 h 1562662"/>
                <a:gd name="connsiteX122" fmla="*/ 2911015 w 6002553"/>
                <a:gd name="connsiteY122" fmla="*/ 682850 h 1562662"/>
                <a:gd name="connsiteX123" fmla="*/ 2664100 w 6002553"/>
                <a:gd name="connsiteY123" fmla="*/ 532942 h 1562662"/>
                <a:gd name="connsiteX124" fmla="*/ 2581747 w 6002553"/>
                <a:gd name="connsiteY124" fmla="*/ 483612 h 1562662"/>
                <a:gd name="connsiteX125" fmla="*/ 2540330 w 6002553"/>
                <a:gd name="connsiteY125" fmla="*/ 459229 h 1562662"/>
                <a:gd name="connsiteX126" fmla="*/ 2498684 w 6002553"/>
                <a:gd name="connsiteY126" fmla="*/ 435082 h 1562662"/>
                <a:gd name="connsiteX127" fmla="*/ 2456756 w 6002553"/>
                <a:gd name="connsiteY127" fmla="*/ 411207 h 1562662"/>
                <a:gd name="connsiteX128" fmla="*/ 2414496 w 6002553"/>
                <a:gd name="connsiteY128" fmla="*/ 387640 h 1562662"/>
                <a:gd name="connsiteX129" fmla="*/ 2371852 w 6002553"/>
                <a:gd name="connsiteY129" fmla="*/ 364417 h 1562662"/>
                <a:gd name="connsiteX130" fmla="*/ 2328772 w 6002553"/>
                <a:gd name="connsiteY130" fmla="*/ 341574 h 1562662"/>
                <a:gd name="connsiteX131" fmla="*/ 2285205 w 6002553"/>
                <a:gd name="connsiteY131" fmla="*/ 319146 h 1562662"/>
                <a:gd name="connsiteX132" fmla="*/ 2241099 w 6002553"/>
                <a:gd name="connsiteY132" fmla="*/ 297171 h 1562662"/>
                <a:gd name="connsiteX133" fmla="*/ 2196402 w 6002553"/>
                <a:gd name="connsiteY133" fmla="*/ 275683 h 1562662"/>
                <a:gd name="connsiteX134" fmla="*/ 2151063 w 6002553"/>
                <a:gd name="connsiteY134" fmla="*/ 254719 h 1562662"/>
                <a:gd name="connsiteX135" fmla="*/ 2105031 w 6002553"/>
                <a:gd name="connsiteY135" fmla="*/ 234315 h 1562662"/>
                <a:gd name="connsiteX136" fmla="*/ 2058254 w 6002553"/>
                <a:gd name="connsiteY136" fmla="*/ 214507 h 1562662"/>
                <a:gd name="connsiteX137" fmla="*/ 2010679 w 6002553"/>
                <a:gd name="connsiteY137" fmla="*/ 195330 h 1562662"/>
                <a:gd name="connsiteX138" fmla="*/ 1962257 w 6002553"/>
                <a:gd name="connsiteY138" fmla="*/ 176822 h 1562662"/>
                <a:gd name="connsiteX139" fmla="*/ 1912935 w 6002553"/>
                <a:gd name="connsiteY139" fmla="*/ 159017 h 1562662"/>
                <a:gd name="connsiteX140" fmla="*/ 1862661 w 6002553"/>
                <a:gd name="connsiteY140" fmla="*/ 141952 h 1562662"/>
                <a:gd name="connsiteX141" fmla="*/ 1811384 w 6002553"/>
                <a:gd name="connsiteY141" fmla="*/ 125662 h 1562662"/>
                <a:gd name="connsiteX142" fmla="*/ 1759052 w 6002553"/>
                <a:gd name="connsiteY142" fmla="*/ 110184 h 1562662"/>
                <a:gd name="connsiteX143" fmla="*/ 1705614 w 6002553"/>
                <a:gd name="connsiteY143" fmla="*/ 95554 h 1562662"/>
                <a:gd name="connsiteX144" fmla="*/ 1651018 w 6002553"/>
                <a:gd name="connsiteY144" fmla="*/ 81808 h 1562662"/>
                <a:gd name="connsiteX145" fmla="*/ 1595213 w 6002553"/>
                <a:gd name="connsiteY145" fmla="*/ 68981 h 1562662"/>
                <a:gd name="connsiteX146" fmla="*/ 1538147 w 6002553"/>
                <a:gd name="connsiteY146" fmla="*/ 57110 h 1562662"/>
                <a:gd name="connsiteX147" fmla="*/ 1488431 w 6002553"/>
                <a:gd name="connsiteY147" fmla="*/ 47856 h 1562662"/>
                <a:gd name="connsiteX148" fmla="*/ 1437731 w 6002553"/>
                <a:gd name="connsiteY148" fmla="*/ 39481 h 1562662"/>
                <a:gd name="connsiteX149" fmla="*/ 1386150 w 6002553"/>
                <a:gd name="connsiteY149" fmla="*/ 31966 h 1562662"/>
                <a:gd name="connsiteX150" fmla="*/ 1333790 w 6002553"/>
                <a:gd name="connsiteY150" fmla="*/ 25292 h 1562662"/>
                <a:gd name="connsiteX151" fmla="*/ 1280755 w 6002553"/>
                <a:gd name="connsiteY151" fmla="*/ 19442 h 1562662"/>
                <a:gd name="connsiteX152" fmla="*/ 1227146 w 6002553"/>
                <a:gd name="connsiteY152" fmla="*/ 14397 h 1562662"/>
                <a:gd name="connsiteX153" fmla="*/ 1173065 w 6002553"/>
                <a:gd name="connsiteY153" fmla="*/ 10138 h 1562662"/>
                <a:gd name="connsiteX154" fmla="*/ 1118616 w 6002553"/>
                <a:gd name="connsiteY154" fmla="*/ 6648 h 1562662"/>
                <a:gd name="connsiteX155" fmla="*/ 1063900 w 6002553"/>
                <a:gd name="connsiteY155" fmla="*/ 3907 h 1562662"/>
                <a:gd name="connsiteX156" fmla="*/ 1009020 w 6002553"/>
                <a:gd name="connsiteY156" fmla="*/ 1898 h 1562662"/>
                <a:gd name="connsiteX157" fmla="*/ 954078 w 6002553"/>
                <a:gd name="connsiteY157" fmla="*/ 601 h 1562662"/>
                <a:gd name="connsiteX158" fmla="*/ 899177 w 6002553"/>
                <a:gd name="connsiteY158" fmla="*/ 0 h 1562662"/>
                <a:gd name="connsiteX0" fmla="*/ 899177 w 6002553"/>
                <a:gd name="connsiteY0" fmla="*/ 0 h 1564956"/>
                <a:gd name="connsiteX1" fmla="*/ 844419 w 6002553"/>
                <a:gd name="connsiteY1" fmla="*/ 74 h 1564956"/>
                <a:gd name="connsiteX2" fmla="*/ 789907 w 6002553"/>
                <a:gd name="connsiteY2" fmla="*/ 805 h 1564956"/>
                <a:gd name="connsiteX3" fmla="*/ 735743 w 6002553"/>
                <a:gd name="connsiteY3" fmla="*/ 2176 h 1564956"/>
                <a:gd name="connsiteX4" fmla="*/ 682029 w 6002553"/>
                <a:gd name="connsiteY4" fmla="*/ 4168 h 1564956"/>
                <a:gd name="connsiteX5" fmla="*/ 628868 w 6002553"/>
                <a:gd name="connsiteY5" fmla="*/ 6762 h 1564956"/>
                <a:gd name="connsiteX6" fmla="*/ 576361 w 6002553"/>
                <a:gd name="connsiteY6" fmla="*/ 9941 h 1564956"/>
                <a:gd name="connsiteX7" fmla="*/ 524613 w 6002553"/>
                <a:gd name="connsiteY7" fmla="*/ 13684 h 1564956"/>
                <a:gd name="connsiteX8" fmla="*/ 473725 w 6002553"/>
                <a:gd name="connsiteY8" fmla="*/ 17975 h 1564956"/>
                <a:gd name="connsiteX9" fmla="*/ 423799 w 6002553"/>
                <a:gd name="connsiteY9" fmla="*/ 22795 h 1564956"/>
                <a:gd name="connsiteX10" fmla="*/ 374937 w 6002553"/>
                <a:gd name="connsiteY10" fmla="*/ 28125 h 1564956"/>
                <a:gd name="connsiteX11" fmla="*/ 327243 w 6002553"/>
                <a:gd name="connsiteY11" fmla="*/ 33947 h 1564956"/>
                <a:gd name="connsiteX12" fmla="*/ 280819 w 6002553"/>
                <a:gd name="connsiteY12" fmla="*/ 40243 h 1564956"/>
                <a:gd name="connsiteX13" fmla="*/ 235766 w 6002553"/>
                <a:gd name="connsiteY13" fmla="*/ 46993 h 1564956"/>
                <a:gd name="connsiteX14" fmla="*/ 192189 w 6002553"/>
                <a:gd name="connsiteY14" fmla="*/ 54181 h 1564956"/>
                <a:gd name="connsiteX15" fmla="*/ 150187 w 6002553"/>
                <a:gd name="connsiteY15" fmla="*/ 61786 h 1564956"/>
                <a:gd name="connsiteX16" fmla="*/ 109866 w 6002553"/>
                <a:gd name="connsiteY16" fmla="*/ 69792 h 1564956"/>
                <a:gd name="connsiteX17" fmla="*/ 71325 w 6002553"/>
                <a:gd name="connsiteY17" fmla="*/ 78179 h 1564956"/>
                <a:gd name="connsiteX18" fmla="*/ 0 w 6002553"/>
                <a:gd name="connsiteY18" fmla="*/ 96023 h 1564956"/>
                <a:gd name="connsiteX19" fmla="*/ 0 w 6002553"/>
                <a:gd name="connsiteY19" fmla="*/ 417371 h 1564956"/>
                <a:gd name="connsiteX20" fmla="*/ 44108 w 6002553"/>
                <a:gd name="connsiteY20" fmla="*/ 406116 h 1564956"/>
                <a:gd name="connsiteX21" fmla="*/ 89519 w 6002553"/>
                <a:gd name="connsiteY21" fmla="*/ 395415 h 1564956"/>
                <a:gd name="connsiteX22" fmla="*/ 136112 w 6002553"/>
                <a:gd name="connsiteY22" fmla="*/ 385273 h 1564956"/>
                <a:gd name="connsiteX23" fmla="*/ 183764 w 6002553"/>
                <a:gd name="connsiteY23" fmla="*/ 375699 h 1564956"/>
                <a:gd name="connsiteX24" fmla="*/ 232354 w 6002553"/>
                <a:gd name="connsiteY24" fmla="*/ 366697 h 1564956"/>
                <a:gd name="connsiteX25" fmla="*/ 281760 w 6002553"/>
                <a:gd name="connsiteY25" fmla="*/ 358273 h 1564956"/>
                <a:gd name="connsiteX26" fmla="*/ 331859 w 6002553"/>
                <a:gd name="connsiteY26" fmla="*/ 350435 h 1564956"/>
                <a:gd name="connsiteX27" fmla="*/ 382530 w 6002553"/>
                <a:gd name="connsiteY27" fmla="*/ 343188 h 1564956"/>
                <a:gd name="connsiteX28" fmla="*/ 433650 w 6002553"/>
                <a:gd name="connsiteY28" fmla="*/ 336539 h 1564956"/>
                <a:gd name="connsiteX29" fmla="*/ 485099 w 6002553"/>
                <a:gd name="connsiteY29" fmla="*/ 330493 h 1564956"/>
                <a:gd name="connsiteX30" fmla="*/ 536753 w 6002553"/>
                <a:gd name="connsiteY30" fmla="*/ 325058 h 1564956"/>
                <a:gd name="connsiteX31" fmla="*/ 588491 w 6002553"/>
                <a:gd name="connsiteY31" fmla="*/ 320238 h 1564956"/>
                <a:gd name="connsiteX32" fmla="*/ 640192 w 6002553"/>
                <a:gd name="connsiteY32" fmla="*/ 316041 h 1564956"/>
                <a:gd name="connsiteX33" fmla="*/ 691733 w 6002553"/>
                <a:gd name="connsiteY33" fmla="*/ 312473 h 1564956"/>
                <a:gd name="connsiteX34" fmla="*/ 742992 w 6002553"/>
                <a:gd name="connsiteY34" fmla="*/ 309539 h 1564956"/>
                <a:gd name="connsiteX35" fmla="*/ 793847 w 6002553"/>
                <a:gd name="connsiteY35" fmla="*/ 307247 h 1564956"/>
                <a:gd name="connsiteX36" fmla="*/ 844177 w 6002553"/>
                <a:gd name="connsiteY36" fmla="*/ 305601 h 1564956"/>
                <a:gd name="connsiteX37" fmla="*/ 893859 w 6002553"/>
                <a:gd name="connsiteY37" fmla="*/ 304610 h 1564956"/>
                <a:gd name="connsiteX38" fmla="*/ 942771 w 6002553"/>
                <a:gd name="connsiteY38" fmla="*/ 304278 h 1564956"/>
                <a:gd name="connsiteX39" fmla="*/ 998141 w 6002553"/>
                <a:gd name="connsiteY39" fmla="*/ 305277 h 1564956"/>
                <a:gd name="connsiteX40" fmla="*/ 1054297 w 6002553"/>
                <a:gd name="connsiteY40" fmla="*/ 308177 h 1564956"/>
                <a:gd name="connsiteX41" fmla="*/ 1110982 w 6002553"/>
                <a:gd name="connsiteY41" fmla="*/ 312831 h 1564956"/>
                <a:gd name="connsiteX42" fmla="*/ 1167942 w 6002553"/>
                <a:gd name="connsiteY42" fmla="*/ 319092 h 1564956"/>
                <a:gd name="connsiteX43" fmla="*/ 1224922 w 6002553"/>
                <a:gd name="connsiteY43" fmla="*/ 326814 h 1564956"/>
                <a:gd name="connsiteX44" fmla="*/ 1281667 w 6002553"/>
                <a:gd name="connsiteY44" fmla="*/ 335850 h 1564956"/>
                <a:gd name="connsiteX45" fmla="*/ 1337922 w 6002553"/>
                <a:gd name="connsiteY45" fmla="*/ 346053 h 1564956"/>
                <a:gd name="connsiteX46" fmla="*/ 1393432 w 6002553"/>
                <a:gd name="connsiteY46" fmla="*/ 357277 h 1564956"/>
                <a:gd name="connsiteX47" fmla="*/ 1447941 w 6002553"/>
                <a:gd name="connsiteY47" fmla="*/ 369375 h 1564956"/>
                <a:gd name="connsiteX48" fmla="*/ 1501195 w 6002553"/>
                <a:gd name="connsiteY48" fmla="*/ 382200 h 1564956"/>
                <a:gd name="connsiteX49" fmla="*/ 1552939 w 6002553"/>
                <a:gd name="connsiteY49" fmla="*/ 395606 h 1564956"/>
                <a:gd name="connsiteX50" fmla="*/ 1602917 w 6002553"/>
                <a:gd name="connsiteY50" fmla="*/ 409447 h 1564956"/>
                <a:gd name="connsiteX51" fmla="*/ 1650875 w 6002553"/>
                <a:gd name="connsiteY51" fmla="*/ 423574 h 1564956"/>
                <a:gd name="connsiteX52" fmla="*/ 1696557 w 6002553"/>
                <a:gd name="connsiteY52" fmla="*/ 437843 h 1564956"/>
                <a:gd name="connsiteX53" fmla="*/ 1739708 w 6002553"/>
                <a:gd name="connsiteY53" fmla="*/ 452105 h 1564956"/>
                <a:gd name="connsiteX54" fmla="*/ 1780074 w 6002553"/>
                <a:gd name="connsiteY54" fmla="*/ 466215 h 1564956"/>
                <a:gd name="connsiteX55" fmla="*/ 1817400 w 6002553"/>
                <a:gd name="connsiteY55" fmla="*/ 480026 h 1564956"/>
                <a:gd name="connsiteX56" fmla="*/ 1881908 w 6002553"/>
                <a:gd name="connsiteY56" fmla="*/ 506163 h 1564956"/>
                <a:gd name="connsiteX57" fmla="*/ 2071049 w 6002553"/>
                <a:gd name="connsiteY57" fmla="*/ 607062 h 1564956"/>
                <a:gd name="connsiteX58" fmla="*/ 2345329 w 6002553"/>
                <a:gd name="connsiteY58" fmla="*/ 763426 h 1564956"/>
                <a:gd name="connsiteX59" fmla="*/ 2603620 w 6002553"/>
                <a:gd name="connsiteY59" fmla="*/ 912262 h 1564956"/>
                <a:gd name="connsiteX60" fmla="*/ 2718117 w 6002553"/>
                <a:gd name="connsiteY60" fmla="*/ 978546 h 1564956"/>
                <a:gd name="connsiteX61" fmla="*/ 3171065 w 6002553"/>
                <a:gd name="connsiteY61" fmla="*/ 1281698 h 1564956"/>
                <a:gd name="connsiteX62" fmla="*/ 3493015 w 6002553"/>
                <a:gd name="connsiteY62" fmla="*/ 1437370 h 1564956"/>
                <a:gd name="connsiteX63" fmla="*/ 3849372 w 6002553"/>
                <a:gd name="connsiteY63" fmla="*/ 1529580 h 1564956"/>
                <a:gd name="connsiteX64" fmla="*/ 4359402 w 6002553"/>
                <a:gd name="connsiteY64" fmla="*/ 1561012 h 1564956"/>
                <a:gd name="connsiteX65" fmla="*/ 4961825 w 6002553"/>
                <a:gd name="connsiteY65" fmla="*/ 1435227 h 1564956"/>
                <a:gd name="connsiteX66" fmla="*/ 5488249 w 6002553"/>
                <a:gd name="connsiteY66" fmla="*/ 1286312 h 1564956"/>
                <a:gd name="connsiteX67" fmla="*/ 5861037 w 6002553"/>
                <a:gd name="connsiteY67" fmla="*/ 1137396 h 1564956"/>
                <a:gd name="connsiteX68" fmla="*/ 6002553 w 6002553"/>
                <a:gd name="connsiteY68" fmla="*/ 1069707 h 1564956"/>
                <a:gd name="connsiteX69" fmla="*/ 5901181 w 6002553"/>
                <a:gd name="connsiteY69" fmla="*/ 1096901 h 1564956"/>
                <a:gd name="connsiteX70" fmla="*/ 5806010 w 6002553"/>
                <a:gd name="connsiteY70" fmla="*/ 1120908 h 1564956"/>
                <a:gd name="connsiteX71" fmla="*/ 5716802 w 6002553"/>
                <a:gd name="connsiteY71" fmla="*/ 1141882 h 1564956"/>
                <a:gd name="connsiteX72" fmla="*/ 5633319 w 6002553"/>
                <a:gd name="connsiteY72" fmla="*/ 1159976 h 1564956"/>
                <a:gd name="connsiteX73" fmla="*/ 5555322 w 6002553"/>
                <a:gd name="connsiteY73" fmla="*/ 1175344 h 1564956"/>
                <a:gd name="connsiteX74" fmla="*/ 5482573 w 6002553"/>
                <a:gd name="connsiteY74" fmla="*/ 1188140 h 1564956"/>
                <a:gd name="connsiteX75" fmla="*/ 5414834 w 6002553"/>
                <a:gd name="connsiteY75" fmla="*/ 1198516 h 1564956"/>
                <a:gd name="connsiteX76" fmla="*/ 5351866 w 6002553"/>
                <a:gd name="connsiteY76" fmla="*/ 1206628 h 1564956"/>
                <a:gd name="connsiteX77" fmla="*/ 5293430 w 6002553"/>
                <a:gd name="connsiteY77" fmla="*/ 1212627 h 1564956"/>
                <a:gd name="connsiteX78" fmla="*/ 5239290 w 6002553"/>
                <a:gd name="connsiteY78" fmla="*/ 1216669 h 1564956"/>
                <a:gd name="connsiteX79" fmla="*/ 5189205 w 6002553"/>
                <a:gd name="connsiteY79" fmla="*/ 1218906 h 1564956"/>
                <a:gd name="connsiteX80" fmla="*/ 5142938 w 6002553"/>
                <a:gd name="connsiteY80" fmla="*/ 1219492 h 1564956"/>
                <a:gd name="connsiteX81" fmla="*/ 5100251 w 6002553"/>
                <a:gd name="connsiteY81" fmla="*/ 1218581 h 1564956"/>
                <a:gd name="connsiteX82" fmla="*/ 5060905 w 6002553"/>
                <a:gd name="connsiteY82" fmla="*/ 1216326 h 1564956"/>
                <a:gd name="connsiteX83" fmla="*/ 4991283 w 6002553"/>
                <a:gd name="connsiteY83" fmla="*/ 1208400 h 1564956"/>
                <a:gd name="connsiteX84" fmla="*/ 4932165 w 6002553"/>
                <a:gd name="connsiteY84" fmla="*/ 1196942 h 1564956"/>
                <a:gd name="connsiteX85" fmla="*/ 4881645 w 6002553"/>
                <a:gd name="connsiteY85" fmla="*/ 1183181 h 1564956"/>
                <a:gd name="connsiteX86" fmla="*/ 4837815 w 6002553"/>
                <a:gd name="connsiteY86" fmla="*/ 1168346 h 1564956"/>
                <a:gd name="connsiteX87" fmla="*/ 4780445 w 6002553"/>
                <a:gd name="connsiteY87" fmla="*/ 1146768 h 1564956"/>
                <a:gd name="connsiteX88" fmla="*/ 4762601 w 6002553"/>
                <a:gd name="connsiteY88" fmla="*/ 1140370 h 1564956"/>
                <a:gd name="connsiteX89" fmla="*/ 4724522 w 6002553"/>
                <a:gd name="connsiteY89" fmla="*/ 1148320 h 1564956"/>
                <a:gd name="connsiteX90" fmla="*/ 4677135 w 6002553"/>
                <a:gd name="connsiteY90" fmla="*/ 1156574 h 1564956"/>
                <a:gd name="connsiteX91" fmla="*/ 4620783 w 6002553"/>
                <a:gd name="connsiteY91" fmla="*/ 1164344 h 1564956"/>
                <a:gd name="connsiteX92" fmla="*/ 4555812 w 6002553"/>
                <a:gd name="connsiteY92" fmla="*/ 1170841 h 1564956"/>
                <a:gd name="connsiteX93" fmla="*/ 4482566 w 6002553"/>
                <a:gd name="connsiteY93" fmla="*/ 1175279 h 1564956"/>
                <a:gd name="connsiteX94" fmla="*/ 4442949 w 6002553"/>
                <a:gd name="connsiteY94" fmla="*/ 1176479 h 1564956"/>
                <a:gd name="connsiteX95" fmla="*/ 4401392 w 6002553"/>
                <a:gd name="connsiteY95" fmla="*/ 1176869 h 1564956"/>
                <a:gd name="connsiteX96" fmla="*/ 4357939 w 6002553"/>
                <a:gd name="connsiteY96" fmla="*/ 1176350 h 1564956"/>
                <a:gd name="connsiteX97" fmla="*/ 4312633 w 6002553"/>
                <a:gd name="connsiteY97" fmla="*/ 1174824 h 1564956"/>
                <a:gd name="connsiteX98" fmla="*/ 4265518 w 6002553"/>
                <a:gd name="connsiteY98" fmla="*/ 1172192 h 1564956"/>
                <a:gd name="connsiteX99" fmla="*/ 4216635 w 6002553"/>
                <a:gd name="connsiteY99" fmla="*/ 1168356 h 1564956"/>
                <a:gd name="connsiteX100" fmla="*/ 4166029 w 6002553"/>
                <a:gd name="connsiteY100" fmla="*/ 1163217 h 1564956"/>
                <a:gd name="connsiteX101" fmla="*/ 4113743 w 6002553"/>
                <a:gd name="connsiteY101" fmla="*/ 1156677 h 1564956"/>
                <a:gd name="connsiteX102" fmla="*/ 4059819 w 6002553"/>
                <a:gd name="connsiteY102" fmla="*/ 1148637 h 1564956"/>
                <a:gd name="connsiteX103" fmla="*/ 4004301 w 6002553"/>
                <a:gd name="connsiteY103" fmla="*/ 1138999 h 1564956"/>
                <a:gd name="connsiteX104" fmla="*/ 3947232 w 6002553"/>
                <a:gd name="connsiteY104" fmla="*/ 1127665 h 1564956"/>
                <a:gd name="connsiteX105" fmla="*/ 3888655 w 6002553"/>
                <a:gd name="connsiteY105" fmla="*/ 1114536 h 1564956"/>
                <a:gd name="connsiteX106" fmla="*/ 3828613 w 6002553"/>
                <a:gd name="connsiteY106" fmla="*/ 1099513 h 1564956"/>
                <a:gd name="connsiteX107" fmla="*/ 3767150 w 6002553"/>
                <a:gd name="connsiteY107" fmla="*/ 1082498 h 1564956"/>
                <a:gd name="connsiteX108" fmla="*/ 3704307 w 6002553"/>
                <a:gd name="connsiteY108" fmla="*/ 1063393 h 1564956"/>
                <a:gd name="connsiteX109" fmla="*/ 3640129 w 6002553"/>
                <a:gd name="connsiteY109" fmla="*/ 1042099 h 1564956"/>
                <a:gd name="connsiteX110" fmla="*/ 3574659 w 6002553"/>
                <a:gd name="connsiteY110" fmla="*/ 1018517 h 1564956"/>
                <a:gd name="connsiteX111" fmla="*/ 3507940 w 6002553"/>
                <a:gd name="connsiteY111" fmla="*/ 992550 h 1564956"/>
                <a:gd name="connsiteX112" fmla="*/ 3440014 w 6002553"/>
                <a:gd name="connsiteY112" fmla="*/ 964099 h 1564956"/>
                <a:gd name="connsiteX113" fmla="*/ 3370925 w 6002553"/>
                <a:gd name="connsiteY113" fmla="*/ 933064 h 1564956"/>
                <a:gd name="connsiteX114" fmla="*/ 3300717 w 6002553"/>
                <a:gd name="connsiteY114" fmla="*/ 899349 h 1564956"/>
                <a:gd name="connsiteX115" fmla="*/ 3255308 w 6002553"/>
                <a:gd name="connsiteY115" fmla="*/ 876461 h 1564956"/>
                <a:gd name="connsiteX116" fmla="*/ 3210547 w 6002553"/>
                <a:gd name="connsiteY116" fmla="*/ 853197 h 1564956"/>
                <a:gd name="connsiteX117" fmla="*/ 3166382 w 6002553"/>
                <a:gd name="connsiteY117" fmla="*/ 829594 h 1564956"/>
                <a:gd name="connsiteX118" fmla="*/ 3122761 w 6002553"/>
                <a:gd name="connsiteY118" fmla="*/ 805686 h 1564956"/>
                <a:gd name="connsiteX119" fmla="*/ 3079633 w 6002553"/>
                <a:gd name="connsiteY119" fmla="*/ 781511 h 1564956"/>
                <a:gd name="connsiteX120" fmla="*/ 3036946 w 6002553"/>
                <a:gd name="connsiteY120" fmla="*/ 757104 h 1564956"/>
                <a:gd name="connsiteX121" fmla="*/ 2994648 w 6002553"/>
                <a:gd name="connsiteY121" fmla="*/ 732500 h 1564956"/>
                <a:gd name="connsiteX122" fmla="*/ 2911015 w 6002553"/>
                <a:gd name="connsiteY122" fmla="*/ 682850 h 1564956"/>
                <a:gd name="connsiteX123" fmla="*/ 2664100 w 6002553"/>
                <a:gd name="connsiteY123" fmla="*/ 532942 h 1564956"/>
                <a:gd name="connsiteX124" fmla="*/ 2581747 w 6002553"/>
                <a:gd name="connsiteY124" fmla="*/ 483612 h 1564956"/>
                <a:gd name="connsiteX125" fmla="*/ 2540330 w 6002553"/>
                <a:gd name="connsiteY125" fmla="*/ 459229 h 1564956"/>
                <a:gd name="connsiteX126" fmla="*/ 2498684 w 6002553"/>
                <a:gd name="connsiteY126" fmla="*/ 435082 h 1564956"/>
                <a:gd name="connsiteX127" fmla="*/ 2456756 w 6002553"/>
                <a:gd name="connsiteY127" fmla="*/ 411207 h 1564956"/>
                <a:gd name="connsiteX128" fmla="*/ 2414496 w 6002553"/>
                <a:gd name="connsiteY128" fmla="*/ 387640 h 1564956"/>
                <a:gd name="connsiteX129" fmla="*/ 2371852 w 6002553"/>
                <a:gd name="connsiteY129" fmla="*/ 364417 h 1564956"/>
                <a:gd name="connsiteX130" fmla="*/ 2328772 w 6002553"/>
                <a:gd name="connsiteY130" fmla="*/ 341574 h 1564956"/>
                <a:gd name="connsiteX131" fmla="*/ 2285205 w 6002553"/>
                <a:gd name="connsiteY131" fmla="*/ 319146 h 1564956"/>
                <a:gd name="connsiteX132" fmla="*/ 2241099 w 6002553"/>
                <a:gd name="connsiteY132" fmla="*/ 297171 h 1564956"/>
                <a:gd name="connsiteX133" fmla="*/ 2196402 w 6002553"/>
                <a:gd name="connsiteY133" fmla="*/ 275683 h 1564956"/>
                <a:gd name="connsiteX134" fmla="*/ 2151063 w 6002553"/>
                <a:gd name="connsiteY134" fmla="*/ 254719 h 1564956"/>
                <a:gd name="connsiteX135" fmla="*/ 2105031 w 6002553"/>
                <a:gd name="connsiteY135" fmla="*/ 234315 h 1564956"/>
                <a:gd name="connsiteX136" fmla="*/ 2058254 w 6002553"/>
                <a:gd name="connsiteY136" fmla="*/ 214507 h 1564956"/>
                <a:gd name="connsiteX137" fmla="*/ 2010679 w 6002553"/>
                <a:gd name="connsiteY137" fmla="*/ 195330 h 1564956"/>
                <a:gd name="connsiteX138" fmla="*/ 1962257 w 6002553"/>
                <a:gd name="connsiteY138" fmla="*/ 176822 h 1564956"/>
                <a:gd name="connsiteX139" fmla="*/ 1912935 w 6002553"/>
                <a:gd name="connsiteY139" fmla="*/ 159017 h 1564956"/>
                <a:gd name="connsiteX140" fmla="*/ 1862661 w 6002553"/>
                <a:gd name="connsiteY140" fmla="*/ 141952 h 1564956"/>
                <a:gd name="connsiteX141" fmla="*/ 1811384 w 6002553"/>
                <a:gd name="connsiteY141" fmla="*/ 125662 h 1564956"/>
                <a:gd name="connsiteX142" fmla="*/ 1759052 w 6002553"/>
                <a:gd name="connsiteY142" fmla="*/ 110184 h 1564956"/>
                <a:gd name="connsiteX143" fmla="*/ 1705614 w 6002553"/>
                <a:gd name="connsiteY143" fmla="*/ 95554 h 1564956"/>
                <a:gd name="connsiteX144" fmla="*/ 1651018 w 6002553"/>
                <a:gd name="connsiteY144" fmla="*/ 81808 h 1564956"/>
                <a:gd name="connsiteX145" fmla="*/ 1595213 w 6002553"/>
                <a:gd name="connsiteY145" fmla="*/ 68981 h 1564956"/>
                <a:gd name="connsiteX146" fmla="*/ 1538147 w 6002553"/>
                <a:gd name="connsiteY146" fmla="*/ 57110 h 1564956"/>
                <a:gd name="connsiteX147" fmla="*/ 1488431 w 6002553"/>
                <a:gd name="connsiteY147" fmla="*/ 47856 h 1564956"/>
                <a:gd name="connsiteX148" fmla="*/ 1437731 w 6002553"/>
                <a:gd name="connsiteY148" fmla="*/ 39481 h 1564956"/>
                <a:gd name="connsiteX149" fmla="*/ 1386150 w 6002553"/>
                <a:gd name="connsiteY149" fmla="*/ 31966 h 1564956"/>
                <a:gd name="connsiteX150" fmla="*/ 1333790 w 6002553"/>
                <a:gd name="connsiteY150" fmla="*/ 25292 h 1564956"/>
                <a:gd name="connsiteX151" fmla="*/ 1280755 w 6002553"/>
                <a:gd name="connsiteY151" fmla="*/ 19442 h 1564956"/>
                <a:gd name="connsiteX152" fmla="*/ 1227146 w 6002553"/>
                <a:gd name="connsiteY152" fmla="*/ 14397 h 1564956"/>
                <a:gd name="connsiteX153" fmla="*/ 1173065 w 6002553"/>
                <a:gd name="connsiteY153" fmla="*/ 10138 h 1564956"/>
                <a:gd name="connsiteX154" fmla="*/ 1118616 w 6002553"/>
                <a:gd name="connsiteY154" fmla="*/ 6648 h 1564956"/>
                <a:gd name="connsiteX155" fmla="*/ 1063900 w 6002553"/>
                <a:gd name="connsiteY155" fmla="*/ 3907 h 1564956"/>
                <a:gd name="connsiteX156" fmla="*/ 1009020 w 6002553"/>
                <a:gd name="connsiteY156" fmla="*/ 1898 h 1564956"/>
                <a:gd name="connsiteX157" fmla="*/ 954078 w 6002553"/>
                <a:gd name="connsiteY157" fmla="*/ 601 h 1564956"/>
                <a:gd name="connsiteX158" fmla="*/ 899177 w 6002553"/>
                <a:gd name="connsiteY158" fmla="*/ 0 h 1564956"/>
                <a:gd name="connsiteX0" fmla="*/ 899177 w 6002553"/>
                <a:gd name="connsiteY0" fmla="*/ 0 h 1564956"/>
                <a:gd name="connsiteX1" fmla="*/ 844419 w 6002553"/>
                <a:gd name="connsiteY1" fmla="*/ 74 h 1564956"/>
                <a:gd name="connsiteX2" fmla="*/ 789907 w 6002553"/>
                <a:gd name="connsiteY2" fmla="*/ 805 h 1564956"/>
                <a:gd name="connsiteX3" fmla="*/ 735743 w 6002553"/>
                <a:gd name="connsiteY3" fmla="*/ 2176 h 1564956"/>
                <a:gd name="connsiteX4" fmla="*/ 682029 w 6002553"/>
                <a:gd name="connsiteY4" fmla="*/ 4168 h 1564956"/>
                <a:gd name="connsiteX5" fmla="*/ 628868 w 6002553"/>
                <a:gd name="connsiteY5" fmla="*/ 6762 h 1564956"/>
                <a:gd name="connsiteX6" fmla="*/ 576361 w 6002553"/>
                <a:gd name="connsiteY6" fmla="*/ 9941 h 1564956"/>
                <a:gd name="connsiteX7" fmla="*/ 524613 w 6002553"/>
                <a:gd name="connsiteY7" fmla="*/ 13684 h 1564956"/>
                <a:gd name="connsiteX8" fmla="*/ 473725 w 6002553"/>
                <a:gd name="connsiteY8" fmla="*/ 17975 h 1564956"/>
                <a:gd name="connsiteX9" fmla="*/ 423799 w 6002553"/>
                <a:gd name="connsiteY9" fmla="*/ 22795 h 1564956"/>
                <a:gd name="connsiteX10" fmla="*/ 374937 w 6002553"/>
                <a:gd name="connsiteY10" fmla="*/ 28125 h 1564956"/>
                <a:gd name="connsiteX11" fmla="*/ 327243 w 6002553"/>
                <a:gd name="connsiteY11" fmla="*/ 33947 h 1564956"/>
                <a:gd name="connsiteX12" fmla="*/ 280819 w 6002553"/>
                <a:gd name="connsiteY12" fmla="*/ 40243 h 1564956"/>
                <a:gd name="connsiteX13" fmla="*/ 235766 w 6002553"/>
                <a:gd name="connsiteY13" fmla="*/ 46993 h 1564956"/>
                <a:gd name="connsiteX14" fmla="*/ 192189 w 6002553"/>
                <a:gd name="connsiteY14" fmla="*/ 54181 h 1564956"/>
                <a:gd name="connsiteX15" fmla="*/ 150187 w 6002553"/>
                <a:gd name="connsiteY15" fmla="*/ 61786 h 1564956"/>
                <a:gd name="connsiteX16" fmla="*/ 109866 w 6002553"/>
                <a:gd name="connsiteY16" fmla="*/ 69792 h 1564956"/>
                <a:gd name="connsiteX17" fmla="*/ 71325 w 6002553"/>
                <a:gd name="connsiteY17" fmla="*/ 78179 h 1564956"/>
                <a:gd name="connsiteX18" fmla="*/ 0 w 6002553"/>
                <a:gd name="connsiteY18" fmla="*/ 96023 h 1564956"/>
                <a:gd name="connsiteX19" fmla="*/ 0 w 6002553"/>
                <a:gd name="connsiteY19" fmla="*/ 417371 h 1564956"/>
                <a:gd name="connsiteX20" fmla="*/ 44108 w 6002553"/>
                <a:gd name="connsiteY20" fmla="*/ 406116 h 1564956"/>
                <a:gd name="connsiteX21" fmla="*/ 89519 w 6002553"/>
                <a:gd name="connsiteY21" fmla="*/ 395415 h 1564956"/>
                <a:gd name="connsiteX22" fmla="*/ 136112 w 6002553"/>
                <a:gd name="connsiteY22" fmla="*/ 385273 h 1564956"/>
                <a:gd name="connsiteX23" fmla="*/ 183764 w 6002553"/>
                <a:gd name="connsiteY23" fmla="*/ 375699 h 1564956"/>
                <a:gd name="connsiteX24" fmla="*/ 232354 w 6002553"/>
                <a:gd name="connsiteY24" fmla="*/ 366697 h 1564956"/>
                <a:gd name="connsiteX25" fmla="*/ 281760 w 6002553"/>
                <a:gd name="connsiteY25" fmla="*/ 358273 h 1564956"/>
                <a:gd name="connsiteX26" fmla="*/ 331859 w 6002553"/>
                <a:gd name="connsiteY26" fmla="*/ 350435 h 1564956"/>
                <a:gd name="connsiteX27" fmla="*/ 382530 w 6002553"/>
                <a:gd name="connsiteY27" fmla="*/ 343188 h 1564956"/>
                <a:gd name="connsiteX28" fmla="*/ 433650 w 6002553"/>
                <a:gd name="connsiteY28" fmla="*/ 336539 h 1564956"/>
                <a:gd name="connsiteX29" fmla="*/ 485099 w 6002553"/>
                <a:gd name="connsiteY29" fmla="*/ 330493 h 1564956"/>
                <a:gd name="connsiteX30" fmla="*/ 536753 w 6002553"/>
                <a:gd name="connsiteY30" fmla="*/ 325058 h 1564956"/>
                <a:gd name="connsiteX31" fmla="*/ 588491 w 6002553"/>
                <a:gd name="connsiteY31" fmla="*/ 320238 h 1564956"/>
                <a:gd name="connsiteX32" fmla="*/ 640192 w 6002553"/>
                <a:gd name="connsiteY32" fmla="*/ 316041 h 1564956"/>
                <a:gd name="connsiteX33" fmla="*/ 691733 w 6002553"/>
                <a:gd name="connsiteY33" fmla="*/ 312473 h 1564956"/>
                <a:gd name="connsiteX34" fmla="*/ 742992 w 6002553"/>
                <a:gd name="connsiteY34" fmla="*/ 309539 h 1564956"/>
                <a:gd name="connsiteX35" fmla="*/ 793847 w 6002553"/>
                <a:gd name="connsiteY35" fmla="*/ 307247 h 1564956"/>
                <a:gd name="connsiteX36" fmla="*/ 844177 w 6002553"/>
                <a:gd name="connsiteY36" fmla="*/ 305601 h 1564956"/>
                <a:gd name="connsiteX37" fmla="*/ 893859 w 6002553"/>
                <a:gd name="connsiteY37" fmla="*/ 304610 h 1564956"/>
                <a:gd name="connsiteX38" fmla="*/ 942771 w 6002553"/>
                <a:gd name="connsiteY38" fmla="*/ 304278 h 1564956"/>
                <a:gd name="connsiteX39" fmla="*/ 998141 w 6002553"/>
                <a:gd name="connsiteY39" fmla="*/ 305277 h 1564956"/>
                <a:gd name="connsiteX40" fmla="*/ 1054297 w 6002553"/>
                <a:gd name="connsiteY40" fmla="*/ 308177 h 1564956"/>
                <a:gd name="connsiteX41" fmla="*/ 1110982 w 6002553"/>
                <a:gd name="connsiteY41" fmla="*/ 312831 h 1564956"/>
                <a:gd name="connsiteX42" fmla="*/ 1167942 w 6002553"/>
                <a:gd name="connsiteY42" fmla="*/ 319092 h 1564956"/>
                <a:gd name="connsiteX43" fmla="*/ 1224922 w 6002553"/>
                <a:gd name="connsiteY43" fmla="*/ 326814 h 1564956"/>
                <a:gd name="connsiteX44" fmla="*/ 1281667 w 6002553"/>
                <a:gd name="connsiteY44" fmla="*/ 335850 h 1564956"/>
                <a:gd name="connsiteX45" fmla="*/ 1337922 w 6002553"/>
                <a:gd name="connsiteY45" fmla="*/ 346053 h 1564956"/>
                <a:gd name="connsiteX46" fmla="*/ 1393432 w 6002553"/>
                <a:gd name="connsiteY46" fmla="*/ 357277 h 1564956"/>
                <a:gd name="connsiteX47" fmla="*/ 1447941 w 6002553"/>
                <a:gd name="connsiteY47" fmla="*/ 369375 h 1564956"/>
                <a:gd name="connsiteX48" fmla="*/ 1501195 w 6002553"/>
                <a:gd name="connsiteY48" fmla="*/ 382200 h 1564956"/>
                <a:gd name="connsiteX49" fmla="*/ 1552939 w 6002553"/>
                <a:gd name="connsiteY49" fmla="*/ 395606 h 1564956"/>
                <a:gd name="connsiteX50" fmla="*/ 1602917 w 6002553"/>
                <a:gd name="connsiteY50" fmla="*/ 409447 h 1564956"/>
                <a:gd name="connsiteX51" fmla="*/ 1650875 w 6002553"/>
                <a:gd name="connsiteY51" fmla="*/ 423574 h 1564956"/>
                <a:gd name="connsiteX52" fmla="*/ 1696557 w 6002553"/>
                <a:gd name="connsiteY52" fmla="*/ 437843 h 1564956"/>
                <a:gd name="connsiteX53" fmla="*/ 1739708 w 6002553"/>
                <a:gd name="connsiteY53" fmla="*/ 452105 h 1564956"/>
                <a:gd name="connsiteX54" fmla="*/ 1780074 w 6002553"/>
                <a:gd name="connsiteY54" fmla="*/ 466215 h 1564956"/>
                <a:gd name="connsiteX55" fmla="*/ 1817400 w 6002553"/>
                <a:gd name="connsiteY55" fmla="*/ 480026 h 1564956"/>
                <a:gd name="connsiteX56" fmla="*/ 1881908 w 6002553"/>
                <a:gd name="connsiteY56" fmla="*/ 506163 h 1564956"/>
                <a:gd name="connsiteX57" fmla="*/ 2071049 w 6002553"/>
                <a:gd name="connsiteY57" fmla="*/ 607062 h 1564956"/>
                <a:gd name="connsiteX58" fmla="*/ 2345329 w 6002553"/>
                <a:gd name="connsiteY58" fmla="*/ 763426 h 1564956"/>
                <a:gd name="connsiteX59" fmla="*/ 2603620 w 6002553"/>
                <a:gd name="connsiteY59" fmla="*/ 912262 h 1564956"/>
                <a:gd name="connsiteX60" fmla="*/ 2718117 w 6002553"/>
                <a:gd name="connsiteY60" fmla="*/ 978546 h 1564956"/>
                <a:gd name="connsiteX61" fmla="*/ 3171065 w 6002553"/>
                <a:gd name="connsiteY61" fmla="*/ 1281698 h 1564956"/>
                <a:gd name="connsiteX62" fmla="*/ 3496860 w 6002553"/>
                <a:gd name="connsiteY62" fmla="*/ 1429624 h 1564956"/>
                <a:gd name="connsiteX63" fmla="*/ 3849372 w 6002553"/>
                <a:gd name="connsiteY63" fmla="*/ 1529580 h 1564956"/>
                <a:gd name="connsiteX64" fmla="*/ 4359402 w 6002553"/>
                <a:gd name="connsiteY64" fmla="*/ 1561012 h 1564956"/>
                <a:gd name="connsiteX65" fmla="*/ 4961825 w 6002553"/>
                <a:gd name="connsiteY65" fmla="*/ 1435227 h 1564956"/>
                <a:gd name="connsiteX66" fmla="*/ 5488249 w 6002553"/>
                <a:gd name="connsiteY66" fmla="*/ 1286312 h 1564956"/>
                <a:gd name="connsiteX67" fmla="*/ 5861037 w 6002553"/>
                <a:gd name="connsiteY67" fmla="*/ 1137396 h 1564956"/>
                <a:gd name="connsiteX68" fmla="*/ 6002553 w 6002553"/>
                <a:gd name="connsiteY68" fmla="*/ 1069707 h 1564956"/>
                <a:gd name="connsiteX69" fmla="*/ 5901181 w 6002553"/>
                <a:gd name="connsiteY69" fmla="*/ 1096901 h 1564956"/>
                <a:gd name="connsiteX70" fmla="*/ 5806010 w 6002553"/>
                <a:gd name="connsiteY70" fmla="*/ 1120908 h 1564956"/>
                <a:gd name="connsiteX71" fmla="*/ 5716802 w 6002553"/>
                <a:gd name="connsiteY71" fmla="*/ 1141882 h 1564956"/>
                <a:gd name="connsiteX72" fmla="*/ 5633319 w 6002553"/>
                <a:gd name="connsiteY72" fmla="*/ 1159976 h 1564956"/>
                <a:gd name="connsiteX73" fmla="*/ 5555322 w 6002553"/>
                <a:gd name="connsiteY73" fmla="*/ 1175344 h 1564956"/>
                <a:gd name="connsiteX74" fmla="*/ 5482573 w 6002553"/>
                <a:gd name="connsiteY74" fmla="*/ 1188140 h 1564956"/>
                <a:gd name="connsiteX75" fmla="*/ 5414834 w 6002553"/>
                <a:gd name="connsiteY75" fmla="*/ 1198516 h 1564956"/>
                <a:gd name="connsiteX76" fmla="*/ 5351866 w 6002553"/>
                <a:gd name="connsiteY76" fmla="*/ 1206628 h 1564956"/>
                <a:gd name="connsiteX77" fmla="*/ 5293430 w 6002553"/>
                <a:gd name="connsiteY77" fmla="*/ 1212627 h 1564956"/>
                <a:gd name="connsiteX78" fmla="*/ 5239290 w 6002553"/>
                <a:gd name="connsiteY78" fmla="*/ 1216669 h 1564956"/>
                <a:gd name="connsiteX79" fmla="*/ 5189205 w 6002553"/>
                <a:gd name="connsiteY79" fmla="*/ 1218906 h 1564956"/>
                <a:gd name="connsiteX80" fmla="*/ 5142938 w 6002553"/>
                <a:gd name="connsiteY80" fmla="*/ 1219492 h 1564956"/>
                <a:gd name="connsiteX81" fmla="*/ 5100251 w 6002553"/>
                <a:gd name="connsiteY81" fmla="*/ 1218581 h 1564956"/>
                <a:gd name="connsiteX82" fmla="*/ 5060905 w 6002553"/>
                <a:gd name="connsiteY82" fmla="*/ 1216326 h 1564956"/>
                <a:gd name="connsiteX83" fmla="*/ 4991283 w 6002553"/>
                <a:gd name="connsiteY83" fmla="*/ 1208400 h 1564956"/>
                <a:gd name="connsiteX84" fmla="*/ 4932165 w 6002553"/>
                <a:gd name="connsiteY84" fmla="*/ 1196942 h 1564956"/>
                <a:gd name="connsiteX85" fmla="*/ 4881645 w 6002553"/>
                <a:gd name="connsiteY85" fmla="*/ 1183181 h 1564956"/>
                <a:gd name="connsiteX86" fmla="*/ 4837815 w 6002553"/>
                <a:gd name="connsiteY86" fmla="*/ 1168346 h 1564956"/>
                <a:gd name="connsiteX87" fmla="*/ 4780445 w 6002553"/>
                <a:gd name="connsiteY87" fmla="*/ 1146768 h 1564956"/>
                <a:gd name="connsiteX88" fmla="*/ 4762601 w 6002553"/>
                <a:gd name="connsiteY88" fmla="*/ 1140370 h 1564956"/>
                <a:gd name="connsiteX89" fmla="*/ 4724522 w 6002553"/>
                <a:gd name="connsiteY89" fmla="*/ 1148320 h 1564956"/>
                <a:gd name="connsiteX90" fmla="*/ 4677135 w 6002553"/>
                <a:gd name="connsiteY90" fmla="*/ 1156574 h 1564956"/>
                <a:gd name="connsiteX91" fmla="*/ 4620783 w 6002553"/>
                <a:gd name="connsiteY91" fmla="*/ 1164344 h 1564956"/>
                <a:gd name="connsiteX92" fmla="*/ 4555812 w 6002553"/>
                <a:gd name="connsiteY92" fmla="*/ 1170841 h 1564956"/>
                <a:gd name="connsiteX93" fmla="*/ 4482566 w 6002553"/>
                <a:gd name="connsiteY93" fmla="*/ 1175279 h 1564956"/>
                <a:gd name="connsiteX94" fmla="*/ 4442949 w 6002553"/>
                <a:gd name="connsiteY94" fmla="*/ 1176479 h 1564956"/>
                <a:gd name="connsiteX95" fmla="*/ 4401392 w 6002553"/>
                <a:gd name="connsiteY95" fmla="*/ 1176869 h 1564956"/>
                <a:gd name="connsiteX96" fmla="*/ 4357939 w 6002553"/>
                <a:gd name="connsiteY96" fmla="*/ 1176350 h 1564956"/>
                <a:gd name="connsiteX97" fmla="*/ 4312633 w 6002553"/>
                <a:gd name="connsiteY97" fmla="*/ 1174824 h 1564956"/>
                <a:gd name="connsiteX98" fmla="*/ 4265518 w 6002553"/>
                <a:gd name="connsiteY98" fmla="*/ 1172192 h 1564956"/>
                <a:gd name="connsiteX99" fmla="*/ 4216635 w 6002553"/>
                <a:gd name="connsiteY99" fmla="*/ 1168356 h 1564956"/>
                <a:gd name="connsiteX100" fmla="*/ 4166029 w 6002553"/>
                <a:gd name="connsiteY100" fmla="*/ 1163217 h 1564956"/>
                <a:gd name="connsiteX101" fmla="*/ 4113743 w 6002553"/>
                <a:gd name="connsiteY101" fmla="*/ 1156677 h 1564956"/>
                <a:gd name="connsiteX102" fmla="*/ 4059819 w 6002553"/>
                <a:gd name="connsiteY102" fmla="*/ 1148637 h 1564956"/>
                <a:gd name="connsiteX103" fmla="*/ 4004301 w 6002553"/>
                <a:gd name="connsiteY103" fmla="*/ 1138999 h 1564956"/>
                <a:gd name="connsiteX104" fmla="*/ 3947232 w 6002553"/>
                <a:gd name="connsiteY104" fmla="*/ 1127665 h 1564956"/>
                <a:gd name="connsiteX105" fmla="*/ 3888655 w 6002553"/>
                <a:gd name="connsiteY105" fmla="*/ 1114536 h 1564956"/>
                <a:gd name="connsiteX106" fmla="*/ 3828613 w 6002553"/>
                <a:gd name="connsiteY106" fmla="*/ 1099513 h 1564956"/>
                <a:gd name="connsiteX107" fmla="*/ 3767150 w 6002553"/>
                <a:gd name="connsiteY107" fmla="*/ 1082498 h 1564956"/>
                <a:gd name="connsiteX108" fmla="*/ 3704307 w 6002553"/>
                <a:gd name="connsiteY108" fmla="*/ 1063393 h 1564956"/>
                <a:gd name="connsiteX109" fmla="*/ 3640129 w 6002553"/>
                <a:gd name="connsiteY109" fmla="*/ 1042099 h 1564956"/>
                <a:gd name="connsiteX110" fmla="*/ 3574659 w 6002553"/>
                <a:gd name="connsiteY110" fmla="*/ 1018517 h 1564956"/>
                <a:gd name="connsiteX111" fmla="*/ 3507940 w 6002553"/>
                <a:gd name="connsiteY111" fmla="*/ 992550 h 1564956"/>
                <a:gd name="connsiteX112" fmla="*/ 3440014 w 6002553"/>
                <a:gd name="connsiteY112" fmla="*/ 964099 h 1564956"/>
                <a:gd name="connsiteX113" fmla="*/ 3370925 w 6002553"/>
                <a:gd name="connsiteY113" fmla="*/ 933064 h 1564956"/>
                <a:gd name="connsiteX114" fmla="*/ 3300717 w 6002553"/>
                <a:gd name="connsiteY114" fmla="*/ 899349 h 1564956"/>
                <a:gd name="connsiteX115" fmla="*/ 3255308 w 6002553"/>
                <a:gd name="connsiteY115" fmla="*/ 876461 h 1564956"/>
                <a:gd name="connsiteX116" fmla="*/ 3210547 w 6002553"/>
                <a:gd name="connsiteY116" fmla="*/ 853197 h 1564956"/>
                <a:gd name="connsiteX117" fmla="*/ 3166382 w 6002553"/>
                <a:gd name="connsiteY117" fmla="*/ 829594 h 1564956"/>
                <a:gd name="connsiteX118" fmla="*/ 3122761 w 6002553"/>
                <a:gd name="connsiteY118" fmla="*/ 805686 h 1564956"/>
                <a:gd name="connsiteX119" fmla="*/ 3079633 w 6002553"/>
                <a:gd name="connsiteY119" fmla="*/ 781511 h 1564956"/>
                <a:gd name="connsiteX120" fmla="*/ 3036946 w 6002553"/>
                <a:gd name="connsiteY120" fmla="*/ 757104 h 1564956"/>
                <a:gd name="connsiteX121" fmla="*/ 2994648 w 6002553"/>
                <a:gd name="connsiteY121" fmla="*/ 732500 h 1564956"/>
                <a:gd name="connsiteX122" fmla="*/ 2911015 w 6002553"/>
                <a:gd name="connsiteY122" fmla="*/ 682850 h 1564956"/>
                <a:gd name="connsiteX123" fmla="*/ 2664100 w 6002553"/>
                <a:gd name="connsiteY123" fmla="*/ 532942 h 1564956"/>
                <a:gd name="connsiteX124" fmla="*/ 2581747 w 6002553"/>
                <a:gd name="connsiteY124" fmla="*/ 483612 h 1564956"/>
                <a:gd name="connsiteX125" fmla="*/ 2540330 w 6002553"/>
                <a:gd name="connsiteY125" fmla="*/ 459229 h 1564956"/>
                <a:gd name="connsiteX126" fmla="*/ 2498684 w 6002553"/>
                <a:gd name="connsiteY126" fmla="*/ 435082 h 1564956"/>
                <a:gd name="connsiteX127" fmla="*/ 2456756 w 6002553"/>
                <a:gd name="connsiteY127" fmla="*/ 411207 h 1564956"/>
                <a:gd name="connsiteX128" fmla="*/ 2414496 w 6002553"/>
                <a:gd name="connsiteY128" fmla="*/ 387640 h 1564956"/>
                <a:gd name="connsiteX129" fmla="*/ 2371852 w 6002553"/>
                <a:gd name="connsiteY129" fmla="*/ 364417 h 1564956"/>
                <a:gd name="connsiteX130" fmla="*/ 2328772 w 6002553"/>
                <a:gd name="connsiteY130" fmla="*/ 341574 h 1564956"/>
                <a:gd name="connsiteX131" fmla="*/ 2285205 w 6002553"/>
                <a:gd name="connsiteY131" fmla="*/ 319146 h 1564956"/>
                <a:gd name="connsiteX132" fmla="*/ 2241099 w 6002553"/>
                <a:gd name="connsiteY132" fmla="*/ 297171 h 1564956"/>
                <a:gd name="connsiteX133" fmla="*/ 2196402 w 6002553"/>
                <a:gd name="connsiteY133" fmla="*/ 275683 h 1564956"/>
                <a:gd name="connsiteX134" fmla="*/ 2151063 w 6002553"/>
                <a:gd name="connsiteY134" fmla="*/ 254719 h 1564956"/>
                <a:gd name="connsiteX135" fmla="*/ 2105031 w 6002553"/>
                <a:gd name="connsiteY135" fmla="*/ 234315 h 1564956"/>
                <a:gd name="connsiteX136" fmla="*/ 2058254 w 6002553"/>
                <a:gd name="connsiteY136" fmla="*/ 214507 h 1564956"/>
                <a:gd name="connsiteX137" fmla="*/ 2010679 w 6002553"/>
                <a:gd name="connsiteY137" fmla="*/ 195330 h 1564956"/>
                <a:gd name="connsiteX138" fmla="*/ 1962257 w 6002553"/>
                <a:gd name="connsiteY138" fmla="*/ 176822 h 1564956"/>
                <a:gd name="connsiteX139" fmla="*/ 1912935 w 6002553"/>
                <a:gd name="connsiteY139" fmla="*/ 159017 h 1564956"/>
                <a:gd name="connsiteX140" fmla="*/ 1862661 w 6002553"/>
                <a:gd name="connsiteY140" fmla="*/ 141952 h 1564956"/>
                <a:gd name="connsiteX141" fmla="*/ 1811384 w 6002553"/>
                <a:gd name="connsiteY141" fmla="*/ 125662 h 1564956"/>
                <a:gd name="connsiteX142" fmla="*/ 1759052 w 6002553"/>
                <a:gd name="connsiteY142" fmla="*/ 110184 h 1564956"/>
                <a:gd name="connsiteX143" fmla="*/ 1705614 w 6002553"/>
                <a:gd name="connsiteY143" fmla="*/ 95554 h 1564956"/>
                <a:gd name="connsiteX144" fmla="*/ 1651018 w 6002553"/>
                <a:gd name="connsiteY144" fmla="*/ 81808 h 1564956"/>
                <a:gd name="connsiteX145" fmla="*/ 1595213 w 6002553"/>
                <a:gd name="connsiteY145" fmla="*/ 68981 h 1564956"/>
                <a:gd name="connsiteX146" fmla="*/ 1538147 w 6002553"/>
                <a:gd name="connsiteY146" fmla="*/ 57110 h 1564956"/>
                <a:gd name="connsiteX147" fmla="*/ 1488431 w 6002553"/>
                <a:gd name="connsiteY147" fmla="*/ 47856 h 1564956"/>
                <a:gd name="connsiteX148" fmla="*/ 1437731 w 6002553"/>
                <a:gd name="connsiteY148" fmla="*/ 39481 h 1564956"/>
                <a:gd name="connsiteX149" fmla="*/ 1386150 w 6002553"/>
                <a:gd name="connsiteY149" fmla="*/ 31966 h 1564956"/>
                <a:gd name="connsiteX150" fmla="*/ 1333790 w 6002553"/>
                <a:gd name="connsiteY150" fmla="*/ 25292 h 1564956"/>
                <a:gd name="connsiteX151" fmla="*/ 1280755 w 6002553"/>
                <a:gd name="connsiteY151" fmla="*/ 19442 h 1564956"/>
                <a:gd name="connsiteX152" fmla="*/ 1227146 w 6002553"/>
                <a:gd name="connsiteY152" fmla="*/ 14397 h 1564956"/>
                <a:gd name="connsiteX153" fmla="*/ 1173065 w 6002553"/>
                <a:gd name="connsiteY153" fmla="*/ 10138 h 1564956"/>
                <a:gd name="connsiteX154" fmla="*/ 1118616 w 6002553"/>
                <a:gd name="connsiteY154" fmla="*/ 6648 h 1564956"/>
                <a:gd name="connsiteX155" fmla="*/ 1063900 w 6002553"/>
                <a:gd name="connsiteY155" fmla="*/ 3907 h 1564956"/>
                <a:gd name="connsiteX156" fmla="*/ 1009020 w 6002553"/>
                <a:gd name="connsiteY156" fmla="*/ 1898 h 1564956"/>
                <a:gd name="connsiteX157" fmla="*/ 954078 w 6002553"/>
                <a:gd name="connsiteY157" fmla="*/ 601 h 1564956"/>
                <a:gd name="connsiteX158" fmla="*/ 899177 w 6002553"/>
                <a:gd name="connsiteY158" fmla="*/ 0 h 1564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6002553" h="1564956">
                  <a:moveTo>
                    <a:pt x="899177" y="0"/>
                  </a:moveTo>
                  <a:lnTo>
                    <a:pt x="844419" y="74"/>
                  </a:lnTo>
                  <a:lnTo>
                    <a:pt x="789907" y="805"/>
                  </a:lnTo>
                  <a:lnTo>
                    <a:pt x="735743" y="2176"/>
                  </a:lnTo>
                  <a:lnTo>
                    <a:pt x="682029" y="4168"/>
                  </a:lnTo>
                  <a:lnTo>
                    <a:pt x="628868" y="6762"/>
                  </a:lnTo>
                  <a:lnTo>
                    <a:pt x="576361" y="9941"/>
                  </a:lnTo>
                  <a:lnTo>
                    <a:pt x="524613" y="13684"/>
                  </a:lnTo>
                  <a:lnTo>
                    <a:pt x="473725" y="17975"/>
                  </a:lnTo>
                  <a:lnTo>
                    <a:pt x="423799" y="22795"/>
                  </a:lnTo>
                  <a:lnTo>
                    <a:pt x="374937" y="28125"/>
                  </a:lnTo>
                  <a:lnTo>
                    <a:pt x="327243" y="33947"/>
                  </a:lnTo>
                  <a:lnTo>
                    <a:pt x="280819" y="40243"/>
                  </a:lnTo>
                  <a:lnTo>
                    <a:pt x="235766" y="46993"/>
                  </a:lnTo>
                  <a:lnTo>
                    <a:pt x="192189" y="54181"/>
                  </a:lnTo>
                  <a:lnTo>
                    <a:pt x="150187" y="61786"/>
                  </a:lnTo>
                  <a:lnTo>
                    <a:pt x="109866" y="69792"/>
                  </a:lnTo>
                  <a:lnTo>
                    <a:pt x="71325" y="78179"/>
                  </a:lnTo>
                  <a:lnTo>
                    <a:pt x="0" y="96023"/>
                  </a:lnTo>
                  <a:lnTo>
                    <a:pt x="0" y="417371"/>
                  </a:lnTo>
                  <a:lnTo>
                    <a:pt x="44108" y="406116"/>
                  </a:lnTo>
                  <a:lnTo>
                    <a:pt x="89519" y="395415"/>
                  </a:lnTo>
                  <a:lnTo>
                    <a:pt x="136112" y="385273"/>
                  </a:lnTo>
                  <a:lnTo>
                    <a:pt x="183764" y="375699"/>
                  </a:lnTo>
                  <a:lnTo>
                    <a:pt x="232354" y="366697"/>
                  </a:lnTo>
                  <a:lnTo>
                    <a:pt x="281760" y="358273"/>
                  </a:lnTo>
                  <a:lnTo>
                    <a:pt x="331859" y="350435"/>
                  </a:lnTo>
                  <a:lnTo>
                    <a:pt x="382530" y="343188"/>
                  </a:lnTo>
                  <a:lnTo>
                    <a:pt x="433650" y="336539"/>
                  </a:lnTo>
                  <a:lnTo>
                    <a:pt x="485099" y="330493"/>
                  </a:lnTo>
                  <a:lnTo>
                    <a:pt x="536753" y="325058"/>
                  </a:lnTo>
                  <a:lnTo>
                    <a:pt x="588491" y="320238"/>
                  </a:lnTo>
                  <a:lnTo>
                    <a:pt x="640192" y="316041"/>
                  </a:lnTo>
                  <a:lnTo>
                    <a:pt x="691733" y="312473"/>
                  </a:lnTo>
                  <a:lnTo>
                    <a:pt x="742992" y="309539"/>
                  </a:lnTo>
                  <a:lnTo>
                    <a:pt x="793847" y="307247"/>
                  </a:lnTo>
                  <a:lnTo>
                    <a:pt x="844177" y="305601"/>
                  </a:lnTo>
                  <a:lnTo>
                    <a:pt x="893859" y="304610"/>
                  </a:lnTo>
                  <a:lnTo>
                    <a:pt x="942771" y="304278"/>
                  </a:lnTo>
                  <a:lnTo>
                    <a:pt x="998141" y="305277"/>
                  </a:lnTo>
                  <a:lnTo>
                    <a:pt x="1054297" y="308177"/>
                  </a:lnTo>
                  <a:lnTo>
                    <a:pt x="1110982" y="312831"/>
                  </a:lnTo>
                  <a:lnTo>
                    <a:pt x="1167942" y="319092"/>
                  </a:lnTo>
                  <a:lnTo>
                    <a:pt x="1224922" y="326814"/>
                  </a:lnTo>
                  <a:lnTo>
                    <a:pt x="1281667" y="335850"/>
                  </a:lnTo>
                  <a:lnTo>
                    <a:pt x="1337922" y="346053"/>
                  </a:lnTo>
                  <a:lnTo>
                    <a:pt x="1393432" y="357277"/>
                  </a:lnTo>
                  <a:lnTo>
                    <a:pt x="1447941" y="369375"/>
                  </a:lnTo>
                  <a:lnTo>
                    <a:pt x="1501195" y="382200"/>
                  </a:lnTo>
                  <a:lnTo>
                    <a:pt x="1552939" y="395606"/>
                  </a:lnTo>
                  <a:lnTo>
                    <a:pt x="1602917" y="409447"/>
                  </a:lnTo>
                  <a:lnTo>
                    <a:pt x="1650875" y="423574"/>
                  </a:lnTo>
                  <a:lnTo>
                    <a:pt x="1696557" y="437843"/>
                  </a:lnTo>
                  <a:lnTo>
                    <a:pt x="1739708" y="452105"/>
                  </a:lnTo>
                  <a:lnTo>
                    <a:pt x="1780074" y="466215"/>
                  </a:lnTo>
                  <a:lnTo>
                    <a:pt x="1817400" y="480026"/>
                  </a:lnTo>
                  <a:lnTo>
                    <a:pt x="1881908" y="506163"/>
                  </a:lnTo>
                  <a:lnTo>
                    <a:pt x="2071049" y="607062"/>
                  </a:lnTo>
                  <a:lnTo>
                    <a:pt x="2345329" y="763426"/>
                  </a:lnTo>
                  <a:lnTo>
                    <a:pt x="2603620" y="912262"/>
                  </a:lnTo>
                  <a:lnTo>
                    <a:pt x="2718117" y="978546"/>
                  </a:lnTo>
                  <a:lnTo>
                    <a:pt x="3171065" y="1281698"/>
                  </a:lnTo>
                  <a:lnTo>
                    <a:pt x="3496860" y="1429624"/>
                  </a:lnTo>
                  <a:lnTo>
                    <a:pt x="3849372" y="1529580"/>
                  </a:lnTo>
                  <a:cubicBezTo>
                    <a:pt x="4042451" y="1562004"/>
                    <a:pt x="4093272" y="1571190"/>
                    <a:pt x="4359402" y="1561012"/>
                  </a:cubicBezTo>
                  <a:cubicBezTo>
                    <a:pt x="4617881" y="1528121"/>
                    <a:pt x="4761017" y="1468118"/>
                    <a:pt x="4961825" y="1435227"/>
                  </a:cubicBezTo>
                  <a:lnTo>
                    <a:pt x="5488249" y="1286312"/>
                  </a:lnTo>
                  <a:lnTo>
                    <a:pt x="5861037" y="1137396"/>
                  </a:lnTo>
                  <a:lnTo>
                    <a:pt x="6002553" y="1069707"/>
                  </a:lnTo>
                  <a:lnTo>
                    <a:pt x="5901181" y="1096901"/>
                  </a:lnTo>
                  <a:lnTo>
                    <a:pt x="5806010" y="1120908"/>
                  </a:lnTo>
                  <a:lnTo>
                    <a:pt x="5716802" y="1141882"/>
                  </a:lnTo>
                  <a:lnTo>
                    <a:pt x="5633319" y="1159976"/>
                  </a:lnTo>
                  <a:lnTo>
                    <a:pt x="5555322" y="1175344"/>
                  </a:lnTo>
                  <a:lnTo>
                    <a:pt x="5482573" y="1188140"/>
                  </a:lnTo>
                  <a:lnTo>
                    <a:pt x="5414834" y="1198516"/>
                  </a:lnTo>
                  <a:lnTo>
                    <a:pt x="5351866" y="1206628"/>
                  </a:lnTo>
                  <a:lnTo>
                    <a:pt x="5293430" y="1212627"/>
                  </a:lnTo>
                  <a:lnTo>
                    <a:pt x="5239290" y="1216669"/>
                  </a:lnTo>
                  <a:lnTo>
                    <a:pt x="5189205" y="1218906"/>
                  </a:lnTo>
                  <a:lnTo>
                    <a:pt x="5142938" y="1219492"/>
                  </a:lnTo>
                  <a:lnTo>
                    <a:pt x="5100251" y="1218581"/>
                  </a:lnTo>
                  <a:lnTo>
                    <a:pt x="5060905" y="1216326"/>
                  </a:lnTo>
                  <a:lnTo>
                    <a:pt x="4991283" y="1208400"/>
                  </a:lnTo>
                  <a:lnTo>
                    <a:pt x="4932165" y="1196942"/>
                  </a:lnTo>
                  <a:lnTo>
                    <a:pt x="4881645" y="1183181"/>
                  </a:lnTo>
                  <a:lnTo>
                    <a:pt x="4837815" y="1168346"/>
                  </a:lnTo>
                  <a:lnTo>
                    <a:pt x="4780445" y="1146768"/>
                  </a:lnTo>
                  <a:lnTo>
                    <a:pt x="4762601" y="1140370"/>
                  </a:lnTo>
                  <a:lnTo>
                    <a:pt x="4724522" y="1148320"/>
                  </a:lnTo>
                  <a:lnTo>
                    <a:pt x="4677135" y="1156574"/>
                  </a:lnTo>
                  <a:lnTo>
                    <a:pt x="4620783" y="1164344"/>
                  </a:lnTo>
                  <a:lnTo>
                    <a:pt x="4555812" y="1170841"/>
                  </a:lnTo>
                  <a:lnTo>
                    <a:pt x="4482566" y="1175279"/>
                  </a:lnTo>
                  <a:lnTo>
                    <a:pt x="4442949" y="1176479"/>
                  </a:lnTo>
                  <a:lnTo>
                    <a:pt x="4401392" y="1176869"/>
                  </a:lnTo>
                  <a:lnTo>
                    <a:pt x="4357939" y="1176350"/>
                  </a:lnTo>
                  <a:lnTo>
                    <a:pt x="4312633" y="1174824"/>
                  </a:lnTo>
                  <a:lnTo>
                    <a:pt x="4265518" y="1172192"/>
                  </a:lnTo>
                  <a:lnTo>
                    <a:pt x="4216635" y="1168356"/>
                  </a:lnTo>
                  <a:lnTo>
                    <a:pt x="4166029" y="1163217"/>
                  </a:lnTo>
                  <a:lnTo>
                    <a:pt x="4113743" y="1156677"/>
                  </a:lnTo>
                  <a:lnTo>
                    <a:pt x="4059819" y="1148637"/>
                  </a:lnTo>
                  <a:lnTo>
                    <a:pt x="4004301" y="1138999"/>
                  </a:lnTo>
                  <a:lnTo>
                    <a:pt x="3947232" y="1127665"/>
                  </a:lnTo>
                  <a:lnTo>
                    <a:pt x="3888655" y="1114536"/>
                  </a:lnTo>
                  <a:lnTo>
                    <a:pt x="3828613" y="1099513"/>
                  </a:lnTo>
                  <a:lnTo>
                    <a:pt x="3767150" y="1082498"/>
                  </a:lnTo>
                  <a:lnTo>
                    <a:pt x="3704307" y="1063393"/>
                  </a:lnTo>
                  <a:lnTo>
                    <a:pt x="3640129" y="1042099"/>
                  </a:lnTo>
                  <a:lnTo>
                    <a:pt x="3574659" y="1018517"/>
                  </a:lnTo>
                  <a:lnTo>
                    <a:pt x="3507940" y="992550"/>
                  </a:lnTo>
                  <a:lnTo>
                    <a:pt x="3440014" y="964099"/>
                  </a:lnTo>
                  <a:lnTo>
                    <a:pt x="3370925" y="933064"/>
                  </a:lnTo>
                  <a:lnTo>
                    <a:pt x="3300717" y="899349"/>
                  </a:lnTo>
                  <a:lnTo>
                    <a:pt x="3255308" y="876461"/>
                  </a:lnTo>
                  <a:lnTo>
                    <a:pt x="3210547" y="853197"/>
                  </a:lnTo>
                  <a:lnTo>
                    <a:pt x="3166382" y="829594"/>
                  </a:lnTo>
                  <a:lnTo>
                    <a:pt x="3122761" y="805686"/>
                  </a:lnTo>
                  <a:lnTo>
                    <a:pt x="3079633" y="781511"/>
                  </a:lnTo>
                  <a:lnTo>
                    <a:pt x="3036946" y="757104"/>
                  </a:lnTo>
                  <a:lnTo>
                    <a:pt x="2994648" y="732500"/>
                  </a:lnTo>
                  <a:lnTo>
                    <a:pt x="2911015" y="682850"/>
                  </a:lnTo>
                  <a:lnTo>
                    <a:pt x="2664100" y="532942"/>
                  </a:lnTo>
                  <a:lnTo>
                    <a:pt x="2581747" y="483612"/>
                  </a:lnTo>
                  <a:lnTo>
                    <a:pt x="2540330" y="459229"/>
                  </a:lnTo>
                  <a:lnTo>
                    <a:pt x="2498684" y="435082"/>
                  </a:lnTo>
                  <a:lnTo>
                    <a:pt x="2456756" y="411207"/>
                  </a:lnTo>
                  <a:lnTo>
                    <a:pt x="2414496" y="387640"/>
                  </a:lnTo>
                  <a:lnTo>
                    <a:pt x="2371852" y="364417"/>
                  </a:lnTo>
                  <a:lnTo>
                    <a:pt x="2328772" y="341574"/>
                  </a:lnTo>
                  <a:lnTo>
                    <a:pt x="2285205" y="319146"/>
                  </a:lnTo>
                  <a:lnTo>
                    <a:pt x="2241099" y="297171"/>
                  </a:lnTo>
                  <a:lnTo>
                    <a:pt x="2196402" y="275683"/>
                  </a:lnTo>
                  <a:lnTo>
                    <a:pt x="2151063" y="254719"/>
                  </a:lnTo>
                  <a:lnTo>
                    <a:pt x="2105031" y="234315"/>
                  </a:lnTo>
                  <a:lnTo>
                    <a:pt x="2058254" y="214507"/>
                  </a:lnTo>
                  <a:lnTo>
                    <a:pt x="2010679" y="195330"/>
                  </a:lnTo>
                  <a:lnTo>
                    <a:pt x="1962257" y="176822"/>
                  </a:lnTo>
                  <a:lnTo>
                    <a:pt x="1912935" y="159017"/>
                  </a:lnTo>
                  <a:lnTo>
                    <a:pt x="1862661" y="141952"/>
                  </a:lnTo>
                  <a:lnTo>
                    <a:pt x="1811384" y="125662"/>
                  </a:lnTo>
                  <a:lnTo>
                    <a:pt x="1759052" y="110184"/>
                  </a:lnTo>
                  <a:lnTo>
                    <a:pt x="1705614" y="95554"/>
                  </a:lnTo>
                  <a:lnTo>
                    <a:pt x="1651018" y="81808"/>
                  </a:lnTo>
                  <a:lnTo>
                    <a:pt x="1595213" y="68981"/>
                  </a:lnTo>
                  <a:lnTo>
                    <a:pt x="1538147" y="57110"/>
                  </a:lnTo>
                  <a:lnTo>
                    <a:pt x="1488431" y="47856"/>
                  </a:lnTo>
                  <a:lnTo>
                    <a:pt x="1437731" y="39481"/>
                  </a:lnTo>
                  <a:lnTo>
                    <a:pt x="1386150" y="31966"/>
                  </a:lnTo>
                  <a:lnTo>
                    <a:pt x="1333790" y="25292"/>
                  </a:lnTo>
                  <a:lnTo>
                    <a:pt x="1280755" y="19442"/>
                  </a:lnTo>
                  <a:lnTo>
                    <a:pt x="1227146" y="14397"/>
                  </a:lnTo>
                  <a:lnTo>
                    <a:pt x="1173065" y="10138"/>
                  </a:lnTo>
                  <a:lnTo>
                    <a:pt x="1118616" y="6648"/>
                  </a:lnTo>
                  <a:lnTo>
                    <a:pt x="1063900" y="3907"/>
                  </a:lnTo>
                  <a:lnTo>
                    <a:pt x="1009020" y="1898"/>
                  </a:lnTo>
                  <a:lnTo>
                    <a:pt x="954078" y="601"/>
                  </a:lnTo>
                  <a:lnTo>
                    <a:pt x="899177" y="0"/>
                  </a:lnTo>
                  <a:close/>
                </a:path>
              </a:pathLst>
            </a:custGeom>
            <a:solidFill>
              <a:srgbClr val="6AC2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11">
              <a:extLst>
                <a:ext uri="{FF2B5EF4-FFF2-40B4-BE49-F238E27FC236}">
                  <a16:creationId xmlns:a16="http://schemas.microsoft.com/office/drawing/2014/main" id="{DE6B732C-2A08-F081-B213-BF26E2A73618}"/>
                </a:ext>
              </a:extLst>
            </p:cNvPr>
            <p:cNvSpPr/>
            <p:nvPr/>
          </p:nvSpPr>
          <p:spPr>
            <a:xfrm rot="11135013">
              <a:off x="4963787" y="5001443"/>
              <a:ext cx="3446884" cy="1076805"/>
            </a:xfrm>
            <a:custGeom>
              <a:avLst/>
              <a:gdLst/>
              <a:ahLst/>
              <a:cxnLst/>
              <a:rect l="l" t="t" r="r" b="b"/>
              <a:pathLst>
                <a:path w="3352800" h="1017904">
                  <a:moveTo>
                    <a:pt x="660908" y="0"/>
                  </a:moveTo>
                  <a:lnTo>
                    <a:pt x="604988" y="107"/>
                  </a:lnTo>
                  <a:lnTo>
                    <a:pt x="550564" y="1407"/>
                  </a:lnTo>
                  <a:lnTo>
                    <a:pt x="497683" y="3851"/>
                  </a:lnTo>
                  <a:lnTo>
                    <a:pt x="446389" y="7388"/>
                  </a:lnTo>
                  <a:lnTo>
                    <a:pt x="396729" y="11966"/>
                  </a:lnTo>
                  <a:lnTo>
                    <a:pt x="348748" y="17535"/>
                  </a:lnTo>
                  <a:lnTo>
                    <a:pt x="302492" y="24044"/>
                  </a:lnTo>
                  <a:lnTo>
                    <a:pt x="258006" y="31443"/>
                  </a:lnTo>
                  <a:lnTo>
                    <a:pt x="215335" y="39681"/>
                  </a:lnTo>
                  <a:lnTo>
                    <a:pt x="174527" y="48707"/>
                  </a:lnTo>
                  <a:lnTo>
                    <a:pt x="135625" y="58470"/>
                  </a:lnTo>
                  <a:lnTo>
                    <a:pt x="98676" y="68921"/>
                  </a:lnTo>
                  <a:lnTo>
                    <a:pt x="30817" y="91679"/>
                  </a:lnTo>
                  <a:lnTo>
                    <a:pt x="0" y="103885"/>
                  </a:lnTo>
                  <a:lnTo>
                    <a:pt x="46521" y="127168"/>
                  </a:lnTo>
                  <a:lnTo>
                    <a:pt x="92386" y="150894"/>
                  </a:lnTo>
                  <a:lnTo>
                    <a:pt x="137642" y="175017"/>
                  </a:lnTo>
                  <a:lnTo>
                    <a:pt x="182341" y="199490"/>
                  </a:lnTo>
                  <a:lnTo>
                    <a:pt x="226531" y="224267"/>
                  </a:lnTo>
                  <a:lnTo>
                    <a:pt x="270264" y="249301"/>
                  </a:lnTo>
                  <a:lnTo>
                    <a:pt x="313588" y="274547"/>
                  </a:lnTo>
                  <a:lnTo>
                    <a:pt x="356554" y="299958"/>
                  </a:lnTo>
                  <a:lnTo>
                    <a:pt x="399211" y="325488"/>
                  </a:lnTo>
                  <a:lnTo>
                    <a:pt x="444588" y="318379"/>
                  </a:lnTo>
                  <a:lnTo>
                    <a:pt x="491382" y="312817"/>
                  </a:lnTo>
                  <a:lnTo>
                    <a:pt x="539412" y="308760"/>
                  </a:lnTo>
                  <a:lnTo>
                    <a:pt x="588498" y="306164"/>
                  </a:lnTo>
                  <a:lnTo>
                    <a:pt x="638458" y="304987"/>
                  </a:lnTo>
                  <a:lnTo>
                    <a:pt x="689112" y="305187"/>
                  </a:lnTo>
                  <a:lnTo>
                    <a:pt x="740278" y="306721"/>
                  </a:lnTo>
                  <a:lnTo>
                    <a:pt x="791775" y="309547"/>
                  </a:lnTo>
                  <a:lnTo>
                    <a:pt x="843422" y="313621"/>
                  </a:lnTo>
                  <a:lnTo>
                    <a:pt x="895038" y="318903"/>
                  </a:lnTo>
                  <a:lnTo>
                    <a:pt x="946443" y="325348"/>
                  </a:lnTo>
                  <a:lnTo>
                    <a:pt x="997455" y="332914"/>
                  </a:lnTo>
                  <a:lnTo>
                    <a:pt x="1047893" y="341560"/>
                  </a:lnTo>
                  <a:lnTo>
                    <a:pt x="1097576" y="351242"/>
                  </a:lnTo>
                  <a:lnTo>
                    <a:pt x="1146323" y="361917"/>
                  </a:lnTo>
                  <a:lnTo>
                    <a:pt x="1193953" y="373544"/>
                  </a:lnTo>
                  <a:lnTo>
                    <a:pt x="1240284" y="386080"/>
                  </a:lnTo>
                  <a:lnTo>
                    <a:pt x="1285137" y="399481"/>
                  </a:lnTo>
                  <a:lnTo>
                    <a:pt x="1328330" y="413707"/>
                  </a:lnTo>
                  <a:lnTo>
                    <a:pt x="1369682" y="428713"/>
                  </a:lnTo>
                  <a:lnTo>
                    <a:pt x="1424276" y="450049"/>
                  </a:lnTo>
                  <a:lnTo>
                    <a:pt x="1477606" y="471896"/>
                  </a:lnTo>
                  <a:lnTo>
                    <a:pt x="1529747" y="494184"/>
                  </a:lnTo>
                  <a:lnTo>
                    <a:pt x="1580772" y="516839"/>
                  </a:lnTo>
                  <a:lnTo>
                    <a:pt x="1630755" y="539788"/>
                  </a:lnTo>
                  <a:lnTo>
                    <a:pt x="1679769" y="562960"/>
                  </a:lnTo>
                  <a:lnTo>
                    <a:pt x="1727887" y="586282"/>
                  </a:lnTo>
                  <a:lnTo>
                    <a:pt x="1775182" y="609681"/>
                  </a:lnTo>
                  <a:lnTo>
                    <a:pt x="1867602" y="656421"/>
                  </a:lnTo>
                  <a:lnTo>
                    <a:pt x="2045811" y="747637"/>
                  </a:lnTo>
                  <a:lnTo>
                    <a:pt x="2089410" y="769547"/>
                  </a:lnTo>
                  <a:lnTo>
                    <a:pt x="2132776" y="790954"/>
                  </a:lnTo>
                  <a:lnTo>
                    <a:pt x="2175981" y="811785"/>
                  </a:lnTo>
                  <a:lnTo>
                    <a:pt x="2219099" y="831969"/>
                  </a:lnTo>
                  <a:lnTo>
                    <a:pt x="2262203" y="851432"/>
                  </a:lnTo>
                  <a:lnTo>
                    <a:pt x="2305367" y="870103"/>
                  </a:lnTo>
                  <a:lnTo>
                    <a:pt x="2348665" y="887908"/>
                  </a:lnTo>
                  <a:lnTo>
                    <a:pt x="2392170" y="904775"/>
                  </a:lnTo>
                  <a:lnTo>
                    <a:pt x="2435955" y="920631"/>
                  </a:lnTo>
                  <a:lnTo>
                    <a:pt x="2480094" y="935405"/>
                  </a:lnTo>
                  <a:lnTo>
                    <a:pt x="2583728" y="976207"/>
                  </a:lnTo>
                  <a:lnTo>
                    <a:pt x="2655230" y="998170"/>
                  </a:lnTo>
                  <a:lnTo>
                    <a:pt x="2727860" y="1008820"/>
                  </a:lnTo>
                  <a:lnTo>
                    <a:pt x="2834881" y="1015682"/>
                  </a:lnTo>
                  <a:lnTo>
                    <a:pt x="2898312" y="1017442"/>
                  </a:lnTo>
                  <a:lnTo>
                    <a:pt x="2961715" y="1016120"/>
                  </a:lnTo>
                  <a:lnTo>
                    <a:pt x="3024127" y="1012289"/>
                  </a:lnTo>
                  <a:lnTo>
                    <a:pt x="3084582" y="1006527"/>
                  </a:lnTo>
                  <a:lnTo>
                    <a:pt x="3142118" y="999407"/>
                  </a:lnTo>
                  <a:lnTo>
                    <a:pt x="3195770" y="991505"/>
                  </a:lnTo>
                  <a:lnTo>
                    <a:pt x="3244575" y="983397"/>
                  </a:lnTo>
                  <a:lnTo>
                    <a:pt x="3287568" y="975658"/>
                  </a:lnTo>
                  <a:lnTo>
                    <a:pt x="3352266" y="963586"/>
                  </a:lnTo>
                  <a:lnTo>
                    <a:pt x="3307236" y="958071"/>
                  </a:lnTo>
                  <a:lnTo>
                    <a:pt x="3260377" y="950933"/>
                  </a:lnTo>
                  <a:lnTo>
                    <a:pt x="3212052" y="942061"/>
                  </a:lnTo>
                  <a:lnTo>
                    <a:pt x="3162621" y="931344"/>
                  </a:lnTo>
                  <a:lnTo>
                    <a:pt x="3112448" y="918670"/>
                  </a:lnTo>
                  <a:lnTo>
                    <a:pt x="3061894" y="903927"/>
                  </a:lnTo>
                  <a:lnTo>
                    <a:pt x="3011322" y="887005"/>
                  </a:lnTo>
                  <a:lnTo>
                    <a:pt x="2955984" y="866422"/>
                  </a:lnTo>
                  <a:lnTo>
                    <a:pt x="2900585" y="844336"/>
                  </a:lnTo>
                  <a:lnTo>
                    <a:pt x="2845341" y="820979"/>
                  </a:lnTo>
                  <a:lnTo>
                    <a:pt x="2790468" y="796584"/>
                  </a:lnTo>
                  <a:lnTo>
                    <a:pt x="2736183" y="771382"/>
                  </a:lnTo>
                  <a:lnTo>
                    <a:pt x="2682703" y="745605"/>
                  </a:lnTo>
                  <a:lnTo>
                    <a:pt x="2630245" y="719484"/>
                  </a:lnTo>
                  <a:lnTo>
                    <a:pt x="2579025" y="693253"/>
                  </a:lnTo>
                  <a:lnTo>
                    <a:pt x="2529260" y="667143"/>
                  </a:lnTo>
                  <a:lnTo>
                    <a:pt x="2481167" y="641385"/>
                  </a:lnTo>
                  <a:lnTo>
                    <a:pt x="2434961" y="616213"/>
                  </a:lnTo>
                  <a:lnTo>
                    <a:pt x="2349082" y="568549"/>
                  </a:lnTo>
                  <a:lnTo>
                    <a:pt x="2239842" y="507236"/>
                  </a:lnTo>
                  <a:lnTo>
                    <a:pt x="2209517" y="490442"/>
                  </a:lnTo>
                  <a:lnTo>
                    <a:pt x="2097577" y="430581"/>
                  </a:lnTo>
                  <a:lnTo>
                    <a:pt x="2027767" y="394052"/>
                  </a:lnTo>
                  <a:lnTo>
                    <a:pt x="1989369" y="374338"/>
                  </a:lnTo>
                  <a:lnTo>
                    <a:pt x="1948843" y="353860"/>
                  </a:lnTo>
                  <a:lnTo>
                    <a:pt x="1906336" y="332769"/>
                  </a:lnTo>
                  <a:lnTo>
                    <a:pt x="1861999" y="311217"/>
                  </a:lnTo>
                  <a:lnTo>
                    <a:pt x="1815980" y="289355"/>
                  </a:lnTo>
                  <a:lnTo>
                    <a:pt x="1768429" y="267335"/>
                  </a:lnTo>
                  <a:lnTo>
                    <a:pt x="1719494" y="245308"/>
                  </a:lnTo>
                  <a:lnTo>
                    <a:pt x="1669325" y="223426"/>
                  </a:lnTo>
                  <a:lnTo>
                    <a:pt x="1618070" y="201840"/>
                  </a:lnTo>
                  <a:lnTo>
                    <a:pt x="1565880" y="180702"/>
                  </a:lnTo>
                  <a:lnTo>
                    <a:pt x="1512903" y="160163"/>
                  </a:lnTo>
                  <a:lnTo>
                    <a:pt x="1459288" y="140374"/>
                  </a:lnTo>
                  <a:lnTo>
                    <a:pt x="1405184" y="121488"/>
                  </a:lnTo>
                  <a:lnTo>
                    <a:pt x="1350742" y="103655"/>
                  </a:lnTo>
                  <a:lnTo>
                    <a:pt x="1296108" y="87027"/>
                  </a:lnTo>
                  <a:lnTo>
                    <a:pt x="1241434" y="71756"/>
                  </a:lnTo>
                  <a:lnTo>
                    <a:pt x="1186868" y="57993"/>
                  </a:lnTo>
                  <a:lnTo>
                    <a:pt x="1132559" y="45889"/>
                  </a:lnTo>
                  <a:lnTo>
                    <a:pt x="1078656" y="35596"/>
                  </a:lnTo>
                  <a:lnTo>
                    <a:pt x="1025309" y="27266"/>
                  </a:lnTo>
                  <a:lnTo>
                    <a:pt x="961365" y="19146"/>
                  </a:lnTo>
                  <a:lnTo>
                    <a:pt x="898645" y="12523"/>
                  </a:lnTo>
                  <a:lnTo>
                    <a:pt x="837194" y="7348"/>
                  </a:lnTo>
                  <a:lnTo>
                    <a:pt x="777057" y="3570"/>
                  </a:lnTo>
                  <a:lnTo>
                    <a:pt x="718280" y="1137"/>
                  </a:lnTo>
                  <a:lnTo>
                    <a:pt x="660908" y="0"/>
                  </a:lnTo>
                  <a:close/>
                </a:path>
              </a:pathLst>
            </a:custGeom>
            <a:solidFill>
              <a:srgbClr val="6AC2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13">
            <a:extLst>
              <a:ext uri="{FF2B5EF4-FFF2-40B4-BE49-F238E27FC236}">
                <a16:creationId xmlns:a16="http://schemas.microsoft.com/office/drawing/2014/main" id="{00278A0A-AE66-4B4C-A4D7-B7DE687FF6F9}"/>
              </a:ext>
            </a:extLst>
          </p:cNvPr>
          <p:cNvSpPr/>
          <p:nvPr/>
        </p:nvSpPr>
        <p:spPr>
          <a:xfrm>
            <a:off x="9156194" y="4613566"/>
            <a:ext cx="1896860" cy="1895522"/>
          </a:xfrm>
          <a:custGeom>
            <a:avLst/>
            <a:gdLst/>
            <a:ahLst/>
            <a:cxnLst/>
            <a:rect l="l" t="t" r="r" b="b"/>
            <a:pathLst>
              <a:path w="1722754" h="1722754">
                <a:moveTo>
                  <a:pt x="861237" y="0"/>
                </a:moveTo>
                <a:lnTo>
                  <a:pt x="812365" y="1363"/>
                </a:lnTo>
                <a:lnTo>
                  <a:pt x="764208" y="5405"/>
                </a:lnTo>
                <a:lnTo>
                  <a:pt x="716840" y="12052"/>
                </a:lnTo>
                <a:lnTo>
                  <a:pt x="670331" y="21232"/>
                </a:lnTo>
                <a:lnTo>
                  <a:pt x="624757" y="32872"/>
                </a:lnTo>
                <a:lnTo>
                  <a:pt x="580188" y="46900"/>
                </a:lnTo>
                <a:lnTo>
                  <a:pt x="536698" y="63242"/>
                </a:lnTo>
                <a:lnTo>
                  <a:pt x="494360" y="81827"/>
                </a:lnTo>
                <a:lnTo>
                  <a:pt x="453246" y="102581"/>
                </a:lnTo>
                <a:lnTo>
                  <a:pt x="413428" y="125431"/>
                </a:lnTo>
                <a:lnTo>
                  <a:pt x="374980" y="150306"/>
                </a:lnTo>
                <a:lnTo>
                  <a:pt x="337975" y="177131"/>
                </a:lnTo>
                <a:lnTo>
                  <a:pt x="302485" y="205835"/>
                </a:lnTo>
                <a:lnTo>
                  <a:pt x="268582" y="236345"/>
                </a:lnTo>
                <a:lnTo>
                  <a:pt x="236339" y="268588"/>
                </a:lnTo>
                <a:lnTo>
                  <a:pt x="205830" y="302492"/>
                </a:lnTo>
                <a:lnTo>
                  <a:pt x="177127" y="337983"/>
                </a:lnTo>
                <a:lnTo>
                  <a:pt x="150302" y="374989"/>
                </a:lnTo>
                <a:lnTo>
                  <a:pt x="125428" y="413437"/>
                </a:lnTo>
                <a:lnTo>
                  <a:pt x="102578" y="453255"/>
                </a:lnTo>
                <a:lnTo>
                  <a:pt x="81825" y="494370"/>
                </a:lnTo>
                <a:lnTo>
                  <a:pt x="63241" y="536709"/>
                </a:lnTo>
                <a:lnTo>
                  <a:pt x="46899" y="580199"/>
                </a:lnTo>
                <a:lnTo>
                  <a:pt x="32871" y="624768"/>
                </a:lnTo>
                <a:lnTo>
                  <a:pt x="21231" y="670343"/>
                </a:lnTo>
                <a:lnTo>
                  <a:pt x="12051" y="716852"/>
                </a:lnTo>
                <a:lnTo>
                  <a:pt x="5404" y="764221"/>
                </a:lnTo>
                <a:lnTo>
                  <a:pt x="1363" y="812378"/>
                </a:lnTo>
                <a:lnTo>
                  <a:pt x="0" y="861250"/>
                </a:lnTo>
                <a:lnTo>
                  <a:pt x="1363" y="910121"/>
                </a:lnTo>
                <a:lnTo>
                  <a:pt x="5404" y="958277"/>
                </a:lnTo>
                <a:lnTo>
                  <a:pt x="12051" y="1005645"/>
                </a:lnTo>
                <a:lnTo>
                  <a:pt x="21231" y="1052152"/>
                </a:lnTo>
                <a:lnTo>
                  <a:pt x="32871" y="1097726"/>
                </a:lnTo>
                <a:lnTo>
                  <a:pt x="46899" y="1142294"/>
                </a:lnTo>
                <a:lnTo>
                  <a:pt x="63241" y="1185784"/>
                </a:lnTo>
                <a:lnTo>
                  <a:pt x="81825" y="1228122"/>
                </a:lnTo>
                <a:lnTo>
                  <a:pt x="102578" y="1269236"/>
                </a:lnTo>
                <a:lnTo>
                  <a:pt x="125428" y="1309053"/>
                </a:lnTo>
                <a:lnTo>
                  <a:pt x="150302" y="1347501"/>
                </a:lnTo>
                <a:lnTo>
                  <a:pt x="177127" y="1384507"/>
                </a:lnTo>
                <a:lnTo>
                  <a:pt x="205830" y="1419998"/>
                </a:lnTo>
                <a:lnTo>
                  <a:pt x="236339" y="1453901"/>
                </a:lnTo>
                <a:lnTo>
                  <a:pt x="268582" y="1486143"/>
                </a:lnTo>
                <a:lnTo>
                  <a:pt x="302485" y="1516653"/>
                </a:lnTo>
                <a:lnTo>
                  <a:pt x="337975" y="1545357"/>
                </a:lnTo>
                <a:lnTo>
                  <a:pt x="374980" y="1572182"/>
                </a:lnTo>
                <a:lnTo>
                  <a:pt x="413428" y="1597057"/>
                </a:lnTo>
                <a:lnTo>
                  <a:pt x="453246" y="1619907"/>
                </a:lnTo>
                <a:lnTo>
                  <a:pt x="494360" y="1640661"/>
                </a:lnTo>
                <a:lnTo>
                  <a:pt x="536698" y="1659245"/>
                </a:lnTo>
                <a:lnTo>
                  <a:pt x="580188" y="1675588"/>
                </a:lnTo>
                <a:lnTo>
                  <a:pt x="624757" y="1689615"/>
                </a:lnTo>
                <a:lnTo>
                  <a:pt x="670331" y="1701255"/>
                </a:lnTo>
                <a:lnTo>
                  <a:pt x="716840" y="1710436"/>
                </a:lnTo>
                <a:lnTo>
                  <a:pt x="764208" y="1717083"/>
                </a:lnTo>
                <a:lnTo>
                  <a:pt x="812365" y="1721124"/>
                </a:lnTo>
                <a:lnTo>
                  <a:pt x="861237" y="1722488"/>
                </a:lnTo>
                <a:lnTo>
                  <a:pt x="910109" y="1721124"/>
                </a:lnTo>
                <a:lnTo>
                  <a:pt x="958266" y="1717083"/>
                </a:lnTo>
                <a:lnTo>
                  <a:pt x="1005635" y="1710436"/>
                </a:lnTo>
                <a:lnTo>
                  <a:pt x="1052143" y="1701255"/>
                </a:lnTo>
                <a:lnTo>
                  <a:pt x="1097718" y="1689615"/>
                </a:lnTo>
                <a:lnTo>
                  <a:pt x="1142287" y="1675588"/>
                </a:lnTo>
                <a:lnTo>
                  <a:pt x="1185776" y="1659245"/>
                </a:lnTo>
                <a:lnTo>
                  <a:pt x="1228115" y="1640661"/>
                </a:lnTo>
                <a:lnTo>
                  <a:pt x="1269229" y="1619907"/>
                </a:lnTo>
                <a:lnTo>
                  <a:pt x="1309046" y="1597057"/>
                </a:lnTo>
                <a:lnTo>
                  <a:pt x="1347494" y="1572182"/>
                </a:lnTo>
                <a:lnTo>
                  <a:pt x="1384500" y="1545357"/>
                </a:lnTo>
                <a:lnTo>
                  <a:pt x="1419990" y="1516653"/>
                </a:lnTo>
                <a:lnTo>
                  <a:pt x="1453893" y="1486143"/>
                </a:lnTo>
                <a:lnTo>
                  <a:pt x="1486135" y="1453901"/>
                </a:lnTo>
                <a:lnTo>
                  <a:pt x="1516644" y="1419998"/>
                </a:lnTo>
                <a:lnTo>
                  <a:pt x="1545348" y="1384507"/>
                </a:lnTo>
                <a:lnTo>
                  <a:pt x="1572173" y="1347501"/>
                </a:lnTo>
                <a:lnTo>
                  <a:pt x="1597047" y="1309053"/>
                </a:lnTo>
                <a:lnTo>
                  <a:pt x="1619897" y="1269236"/>
                </a:lnTo>
                <a:lnTo>
                  <a:pt x="1640650" y="1228122"/>
                </a:lnTo>
                <a:lnTo>
                  <a:pt x="1659234" y="1185784"/>
                </a:lnTo>
                <a:lnTo>
                  <a:pt x="1675576" y="1142294"/>
                </a:lnTo>
                <a:lnTo>
                  <a:pt x="1689603" y="1097726"/>
                </a:lnTo>
                <a:lnTo>
                  <a:pt x="1701243" y="1052152"/>
                </a:lnTo>
                <a:lnTo>
                  <a:pt x="1710423" y="1005645"/>
                </a:lnTo>
                <a:lnTo>
                  <a:pt x="1717070" y="958277"/>
                </a:lnTo>
                <a:lnTo>
                  <a:pt x="1721112" y="910121"/>
                </a:lnTo>
                <a:lnTo>
                  <a:pt x="1722475" y="861250"/>
                </a:lnTo>
                <a:lnTo>
                  <a:pt x="1721112" y="812378"/>
                </a:lnTo>
                <a:lnTo>
                  <a:pt x="1717070" y="764221"/>
                </a:lnTo>
                <a:lnTo>
                  <a:pt x="1710423" y="716852"/>
                </a:lnTo>
                <a:lnTo>
                  <a:pt x="1701243" y="670343"/>
                </a:lnTo>
                <a:lnTo>
                  <a:pt x="1689603" y="624768"/>
                </a:lnTo>
                <a:lnTo>
                  <a:pt x="1675576" y="580199"/>
                </a:lnTo>
                <a:lnTo>
                  <a:pt x="1659234" y="536709"/>
                </a:lnTo>
                <a:lnTo>
                  <a:pt x="1640650" y="494370"/>
                </a:lnTo>
                <a:lnTo>
                  <a:pt x="1619897" y="453255"/>
                </a:lnTo>
                <a:lnTo>
                  <a:pt x="1597047" y="413437"/>
                </a:lnTo>
                <a:lnTo>
                  <a:pt x="1572173" y="374989"/>
                </a:lnTo>
                <a:lnTo>
                  <a:pt x="1545348" y="337983"/>
                </a:lnTo>
                <a:lnTo>
                  <a:pt x="1516644" y="302492"/>
                </a:lnTo>
                <a:lnTo>
                  <a:pt x="1486135" y="268588"/>
                </a:lnTo>
                <a:lnTo>
                  <a:pt x="1453893" y="236345"/>
                </a:lnTo>
                <a:lnTo>
                  <a:pt x="1419990" y="205835"/>
                </a:lnTo>
                <a:lnTo>
                  <a:pt x="1384500" y="177131"/>
                </a:lnTo>
                <a:lnTo>
                  <a:pt x="1347494" y="150306"/>
                </a:lnTo>
                <a:lnTo>
                  <a:pt x="1309046" y="125431"/>
                </a:lnTo>
                <a:lnTo>
                  <a:pt x="1269229" y="102581"/>
                </a:lnTo>
                <a:lnTo>
                  <a:pt x="1228115" y="81827"/>
                </a:lnTo>
                <a:lnTo>
                  <a:pt x="1185776" y="63242"/>
                </a:lnTo>
                <a:lnTo>
                  <a:pt x="1142287" y="46900"/>
                </a:lnTo>
                <a:lnTo>
                  <a:pt x="1097718" y="32872"/>
                </a:lnTo>
                <a:lnTo>
                  <a:pt x="1052143" y="21232"/>
                </a:lnTo>
                <a:lnTo>
                  <a:pt x="1005635" y="12052"/>
                </a:lnTo>
                <a:lnTo>
                  <a:pt x="958266" y="5405"/>
                </a:lnTo>
                <a:lnTo>
                  <a:pt x="910109" y="1363"/>
                </a:lnTo>
                <a:lnTo>
                  <a:pt x="861237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F7C87A-36C9-B8DB-A33F-78D0D5DFB173}"/>
              </a:ext>
            </a:extLst>
          </p:cNvPr>
          <p:cNvSpPr txBox="1"/>
          <p:nvPr/>
        </p:nvSpPr>
        <p:spPr>
          <a:xfrm>
            <a:off x="9277280" y="5103368"/>
            <a:ext cx="1653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latin typeface="Avenir Next LT Pro" panose="020B0504020202020204" pitchFamily="34" charset="0"/>
              </a:rPr>
              <a:t>Community – Informed </a:t>
            </a:r>
            <a:br>
              <a:rPr lang="en-US" sz="1600" b="1">
                <a:latin typeface="Avenir Next LT Pro" panose="020B0504020202020204" pitchFamily="34" charset="0"/>
              </a:rPr>
            </a:br>
            <a:r>
              <a:rPr lang="en-US" sz="1600">
                <a:latin typeface="Avenir Next LT Pro" panose="020B0504020202020204" pitchFamily="34" charset="0"/>
              </a:rPr>
              <a:t>Design Solution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ED6886-BBF4-E188-1F19-A2D999EE686D}"/>
              </a:ext>
            </a:extLst>
          </p:cNvPr>
          <p:cNvSpPr txBox="1"/>
          <p:nvPr/>
        </p:nvSpPr>
        <p:spPr>
          <a:xfrm>
            <a:off x="250957" y="287382"/>
            <a:ext cx="87229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latin typeface="Avenir Next LT Pro" panose="020B0504020202020204" pitchFamily="34" charset="0"/>
              </a:rPr>
              <a:t>University Hospital Campus Plan | Who We Heard From</a:t>
            </a:r>
          </a:p>
        </p:txBody>
      </p:sp>
    </p:spTree>
    <p:extLst>
      <p:ext uri="{BB962C8B-B14F-4D97-AF65-F5344CB8AC3E}">
        <p14:creationId xmlns:p14="http://schemas.microsoft.com/office/powerpoint/2010/main" val="3999012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2475FAF3-4590-9CF0-D298-BCFDCD5D5000}"/>
              </a:ext>
            </a:extLst>
          </p:cNvPr>
          <p:cNvSpPr/>
          <p:nvPr/>
        </p:nvSpPr>
        <p:spPr>
          <a:xfrm>
            <a:off x="11411951" y="7483804"/>
            <a:ext cx="2973275" cy="523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A1AF9CA-7098-5977-115B-D2C9FEB78098}"/>
              </a:ext>
            </a:extLst>
          </p:cNvPr>
          <p:cNvSpPr/>
          <p:nvPr/>
        </p:nvSpPr>
        <p:spPr>
          <a:xfrm>
            <a:off x="6906433" y="7303643"/>
            <a:ext cx="6847666" cy="523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1378882-EB49-64E9-B413-554DA91D76D8}"/>
              </a:ext>
            </a:extLst>
          </p:cNvPr>
          <p:cNvSpPr/>
          <p:nvPr/>
        </p:nvSpPr>
        <p:spPr>
          <a:xfrm>
            <a:off x="245660" y="6987654"/>
            <a:ext cx="6847666" cy="10980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3A861ED-DE65-ECE4-D801-070ED65DC287}"/>
              </a:ext>
            </a:extLst>
          </p:cNvPr>
          <p:cNvSpPr/>
          <p:nvPr/>
        </p:nvSpPr>
        <p:spPr>
          <a:xfrm>
            <a:off x="2063559" y="7262875"/>
            <a:ext cx="1436894" cy="4308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B9432A5-966E-1A10-B780-D262FAE67404}"/>
              </a:ext>
            </a:extLst>
          </p:cNvPr>
          <p:cNvSpPr/>
          <p:nvPr/>
        </p:nvSpPr>
        <p:spPr>
          <a:xfrm>
            <a:off x="3553664" y="7254701"/>
            <a:ext cx="1425877" cy="4308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32CEA90-9D89-3394-2416-EA57EC6EBE8B}"/>
              </a:ext>
            </a:extLst>
          </p:cNvPr>
          <p:cNvSpPr/>
          <p:nvPr/>
        </p:nvSpPr>
        <p:spPr>
          <a:xfrm>
            <a:off x="5122281" y="7257445"/>
            <a:ext cx="1405749" cy="430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AF91ADB-620D-4CE8-D5EC-EB9A121F73C2}"/>
              </a:ext>
            </a:extLst>
          </p:cNvPr>
          <p:cNvSpPr/>
          <p:nvPr/>
        </p:nvSpPr>
        <p:spPr>
          <a:xfrm>
            <a:off x="6599465" y="7257442"/>
            <a:ext cx="1436894" cy="4308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284EAAE-C6E4-0F30-15E4-7B25EA42394A}"/>
              </a:ext>
            </a:extLst>
          </p:cNvPr>
          <p:cNvSpPr/>
          <p:nvPr/>
        </p:nvSpPr>
        <p:spPr>
          <a:xfrm>
            <a:off x="8089570" y="7249268"/>
            <a:ext cx="1425877" cy="4308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7B6B223-0724-E0BA-099D-675DBC82BC22}"/>
              </a:ext>
            </a:extLst>
          </p:cNvPr>
          <p:cNvSpPr/>
          <p:nvPr/>
        </p:nvSpPr>
        <p:spPr>
          <a:xfrm>
            <a:off x="9668285" y="7257441"/>
            <a:ext cx="1405749" cy="430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48F29A0-7D4C-7142-184E-B624341562D4}"/>
              </a:ext>
            </a:extLst>
          </p:cNvPr>
          <p:cNvSpPr/>
          <p:nvPr/>
        </p:nvSpPr>
        <p:spPr>
          <a:xfrm>
            <a:off x="11145469" y="7257438"/>
            <a:ext cx="1436894" cy="430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A4668FD-D1DC-444D-1D08-03065B9E99CE}"/>
              </a:ext>
            </a:extLst>
          </p:cNvPr>
          <p:cNvSpPr/>
          <p:nvPr/>
        </p:nvSpPr>
        <p:spPr>
          <a:xfrm>
            <a:off x="12635574" y="7249264"/>
            <a:ext cx="1425877" cy="4308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0EAFAF1-D8A2-7C9E-53D9-709E0D623753}"/>
              </a:ext>
            </a:extLst>
          </p:cNvPr>
          <p:cNvSpPr/>
          <p:nvPr/>
        </p:nvSpPr>
        <p:spPr>
          <a:xfrm>
            <a:off x="586375" y="7262878"/>
            <a:ext cx="1405749" cy="430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C2B960-A057-7565-53D9-0DB679DA9168}"/>
              </a:ext>
            </a:extLst>
          </p:cNvPr>
          <p:cNvSpPr/>
          <p:nvPr/>
        </p:nvSpPr>
        <p:spPr>
          <a:xfrm>
            <a:off x="641684" y="1828801"/>
            <a:ext cx="4275221" cy="5317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F84469-67E3-F486-8887-597763C2DD7C}"/>
              </a:ext>
            </a:extLst>
          </p:cNvPr>
          <p:cNvSpPr/>
          <p:nvPr/>
        </p:nvSpPr>
        <p:spPr>
          <a:xfrm>
            <a:off x="5177589" y="1828800"/>
            <a:ext cx="4275221" cy="5317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2C5D32-69EF-9C57-8C4E-EDABE75F2B3D}"/>
              </a:ext>
            </a:extLst>
          </p:cNvPr>
          <p:cNvSpPr/>
          <p:nvPr/>
        </p:nvSpPr>
        <p:spPr>
          <a:xfrm>
            <a:off x="9713494" y="1828800"/>
            <a:ext cx="4275221" cy="53179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A4E5491-C311-DDE8-A180-ACF32C1856FB}"/>
              </a:ext>
            </a:extLst>
          </p:cNvPr>
          <p:cNvSpPr/>
          <p:nvPr/>
        </p:nvSpPr>
        <p:spPr>
          <a:xfrm>
            <a:off x="641684" y="1467047"/>
            <a:ext cx="4275221" cy="1468559"/>
          </a:xfrm>
          <a:custGeom>
            <a:avLst/>
            <a:gdLst>
              <a:gd name="connsiteX0" fmla="*/ 0 w 4275221"/>
              <a:gd name="connsiteY0" fmla="*/ 268711 h 1612231"/>
              <a:gd name="connsiteX1" fmla="*/ 268711 w 4275221"/>
              <a:gd name="connsiteY1" fmla="*/ 0 h 1612231"/>
              <a:gd name="connsiteX2" fmla="*/ 712537 w 4275221"/>
              <a:gd name="connsiteY2" fmla="*/ 0 h 1612231"/>
              <a:gd name="connsiteX3" fmla="*/ 712537 w 4275221"/>
              <a:gd name="connsiteY3" fmla="*/ 0 h 1612231"/>
              <a:gd name="connsiteX4" fmla="*/ 1781342 w 4275221"/>
              <a:gd name="connsiteY4" fmla="*/ 0 h 1612231"/>
              <a:gd name="connsiteX5" fmla="*/ 4006510 w 4275221"/>
              <a:gd name="connsiteY5" fmla="*/ 0 h 1612231"/>
              <a:gd name="connsiteX6" fmla="*/ 4275221 w 4275221"/>
              <a:gd name="connsiteY6" fmla="*/ 268711 h 1612231"/>
              <a:gd name="connsiteX7" fmla="*/ 4275221 w 4275221"/>
              <a:gd name="connsiteY7" fmla="*/ 940468 h 1612231"/>
              <a:gd name="connsiteX8" fmla="*/ 4275221 w 4275221"/>
              <a:gd name="connsiteY8" fmla="*/ 940468 h 1612231"/>
              <a:gd name="connsiteX9" fmla="*/ 4275221 w 4275221"/>
              <a:gd name="connsiteY9" fmla="*/ 1343526 h 1612231"/>
              <a:gd name="connsiteX10" fmla="*/ 4275221 w 4275221"/>
              <a:gd name="connsiteY10" fmla="*/ 1343520 h 1612231"/>
              <a:gd name="connsiteX11" fmla="*/ 4006510 w 4275221"/>
              <a:gd name="connsiteY11" fmla="*/ 1612231 h 1612231"/>
              <a:gd name="connsiteX12" fmla="*/ 1781342 w 4275221"/>
              <a:gd name="connsiteY12" fmla="*/ 1612231 h 1612231"/>
              <a:gd name="connsiteX13" fmla="*/ 1246954 w 4275221"/>
              <a:gd name="connsiteY13" fmla="*/ 1813760 h 1612231"/>
              <a:gd name="connsiteX14" fmla="*/ 712537 w 4275221"/>
              <a:gd name="connsiteY14" fmla="*/ 1612231 h 1612231"/>
              <a:gd name="connsiteX15" fmla="*/ 268711 w 4275221"/>
              <a:gd name="connsiteY15" fmla="*/ 1612231 h 1612231"/>
              <a:gd name="connsiteX16" fmla="*/ 0 w 4275221"/>
              <a:gd name="connsiteY16" fmla="*/ 1343520 h 1612231"/>
              <a:gd name="connsiteX17" fmla="*/ 0 w 4275221"/>
              <a:gd name="connsiteY17" fmla="*/ 1343526 h 1612231"/>
              <a:gd name="connsiteX18" fmla="*/ 0 w 4275221"/>
              <a:gd name="connsiteY18" fmla="*/ 940468 h 1612231"/>
              <a:gd name="connsiteX19" fmla="*/ 0 w 4275221"/>
              <a:gd name="connsiteY19" fmla="*/ 940468 h 1612231"/>
              <a:gd name="connsiteX20" fmla="*/ 0 w 4275221"/>
              <a:gd name="connsiteY20" fmla="*/ 268711 h 1612231"/>
              <a:gd name="connsiteX0" fmla="*/ 0 w 4275221"/>
              <a:gd name="connsiteY0" fmla="*/ 268711 h 1813760"/>
              <a:gd name="connsiteX1" fmla="*/ 268711 w 4275221"/>
              <a:gd name="connsiteY1" fmla="*/ 0 h 1813760"/>
              <a:gd name="connsiteX2" fmla="*/ 712537 w 4275221"/>
              <a:gd name="connsiteY2" fmla="*/ 0 h 1813760"/>
              <a:gd name="connsiteX3" fmla="*/ 712537 w 4275221"/>
              <a:gd name="connsiteY3" fmla="*/ 0 h 1813760"/>
              <a:gd name="connsiteX4" fmla="*/ 1781342 w 4275221"/>
              <a:gd name="connsiteY4" fmla="*/ 0 h 1813760"/>
              <a:gd name="connsiteX5" fmla="*/ 4006510 w 4275221"/>
              <a:gd name="connsiteY5" fmla="*/ 0 h 1813760"/>
              <a:gd name="connsiteX6" fmla="*/ 4275221 w 4275221"/>
              <a:gd name="connsiteY6" fmla="*/ 268711 h 1813760"/>
              <a:gd name="connsiteX7" fmla="*/ 4275221 w 4275221"/>
              <a:gd name="connsiteY7" fmla="*/ 940468 h 1813760"/>
              <a:gd name="connsiteX8" fmla="*/ 4275221 w 4275221"/>
              <a:gd name="connsiteY8" fmla="*/ 940468 h 1813760"/>
              <a:gd name="connsiteX9" fmla="*/ 4275221 w 4275221"/>
              <a:gd name="connsiteY9" fmla="*/ 1343526 h 1813760"/>
              <a:gd name="connsiteX10" fmla="*/ 4275221 w 4275221"/>
              <a:gd name="connsiteY10" fmla="*/ 1343520 h 1813760"/>
              <a:gd name="connsiteX11" fmla="*/ 4006510 w 4275221"/>
              <a:gd name="connsiteY11" fmla="*/ 1612231 h 1813760"/>
              <a:gd name="connsiteX12" fmla="*/ 1781342 w 4275221"/>
              <a:gd name="connsiteY12" fmla="*/ 1612231 h 1813760"/>
              <a:gd name="connsiteX13" fmla="*/ 1246954 w 4275221"/>
              <a:gd name="connsiteY13" fmla="*/ 1813760 h 1813760"/>
              <a:gd name="connsiteX14" fmla="*/ 1049421 w 4275221"/>
              <a:gd name="connsiteY14" fmla="*/ 1612231 h 1813760"/>
              <a:gd name="connsiteX15" fmla="*/ 268711 w 4275221"/>
              <a:gd name="connsiteY15" fmla="*/ 1612231 h 1813760"/>
              <a:gd name="connsiteX16" fmla="*/ 0 w 4275221"/>
              <a:gd name="connsiteY16" fmla="*/ 1343520 h 1813760"/>
              <a:gd name="connsiteX17" fmla="*/ 0 w 4275221"/>
              <a:gd name="connsiteY17" fmla="*/ 1343526 h 1813760"/>
              <a:gd name="connsiteX18" fmla="*/ 0 w 4275221"/>
              <a:gd name="connsiteY18" fmla="*/ 940468 h 1813760"/>
              <a:gd name="connsiteX19" fmla="*/ 0 w 4275221"/>
              <a:gd name="connsiteY19" fmla="*/ 940468 h 1813760"/>
              <a:gd name="connsiteX20" fmla="*/ 0 w 4275221"/>
              <a:gd name="connsiteY20" fmla="*/ 268711 h 1813760"/>
              <a:gd name="connsiteX0" fmla="*/ 0 w 4275221"/>
              <a:gd name="connsiteY0" fmla="*/ 268711 h 1813760"/>
              <a:gd name="connsiteX1" fmla="*/ 268711 w 4275221"/>
              <a:gd name="connsiteY1" fmla="*/ 0 h 1813760"/>
              <a:gd name="connsiteX2" fmla="*/ 712537 w 4275221"/>
              <a:gd name="connsiteY2" fmla="*/ 0 h 1813760"/>
              <a:gd name="connsiteX3" fmla="*/ 712537 w 4275221"/>
              <a:gd name="connsiteY3" fmla="*/ 0 h 1813760"/>
              <a:gd name="connsiteX4" fmla="*/ 1781342 w 4275221"/>
              <a:gd name="connsiteY4" fmla="*/ 0 h 1813760"/>
              <a:gd name="connsiteX5" fmla="*/ 4006510 w 4275221"/>
              <a:gd name="connsiteY5" fmla="*/ 0 h 1813760"/>
              <a:gd name="connsiteX6" fmla="*/ 4275221 w 4275221"/>
              <a:gd name="connsiteY6" fmla="*/ 268711 h 1813760"/>
              <a:gd name="connsiteX7" fmla="*/ 4275221 w 4275221"/>
              <a:gd name="connsiteY7" fmla="*/ 940468 h 1813760"/>
              <a:gd name="connsiteX8" fmla="*/ 4275221 w 4275221"/>
              <a:gd name="connsiteY8" fmla="*/ 940468 h 1813760"/>
              <a:gd name="connsiteX9" fmla="*/ 4275221 w 4275221"/>
              <a:gd name="connsiteY9" fmla="*/ 1343526 h 1813760"/>
              <a:gd name="connsiteX10" fmla="*/ 4275221 w 4275221"/>
              <a:gd name="connsiteY10" fmla="*/ 1343520 h 1813760"/>
              <a:gd name="connsiteX11" fmla="*/ 4006510 w 4275221"/>
              <a:gd name="connsiteY11" fmla="*/ 1612231 h 1813760"/>
              <a:gd name="connsiteX12" fmla="*/ 1516647 w 4275221"/>
              <a:gd name="connsiteY12" fmla="*/ 1612231 h 1813760"/>
              <a:gd name="connsiteX13" fmla="*/ 1246954 w 4275221"/>
              <a:gd name="connsiteY13" fmla="*/ 1813760 h 1813760"/>
              <a:gd name="connsiteX14" fmla="*/ 1049421 w 4275221"/>
              <a:gd name="connsiteY14" fmla="*/ 1612231 h 1813760"/>
              <a:gd name="connsiteX15" fmla="*/ 268711 w 4275221"/>
              <a:gd name="connsiteY15" fmla="*/ 1612231 h 1813760"/>
              <a:gd name="connsiteX16" fmla="*/ 0 w 4275221"/>
              <a:gd name="connsiteY16" fmla="*/ 1343520 h 1813760"/>
              <a:gd name="connsiteX17" fmla="*/ 0 w 4275221"/>
              <a:gd name="connsiteY17" fmla="*/ 1343526 h 1813760"/>
              <a:gd name="connsiteX18" fmla="*/ 0 w 4275221"/>
              <a:gd name="connsiteY18" fmla="*/ 940468 h 1813760"/>
              <a:gd name="connsiteX19" fmla="*/ 0 w 4275221"/>
              <a:gd name="connsiteY19" fmla="*/ 940468 h 1813760"/>
              <a:gd name="connsiteX20" fmla="*/ 0 w 4275221"/>
              <a:gd name="connsiteY20" fmla="*/ 268711 h 18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75221" h="1813760">
                <a:moveTo>
                  <a:pt x="0" y="268711"/>
                </a:moveTo>
                <a:cubicBezTo>
                  <a:pt x="0" y="120306"/>
                  <a:pt x="120306" y="0"/>
                  <a:pt x="268711" y="0"/>
                </a:cubicBezTo>
                <a:lnTo>
                  <a:pt x="712537" y="0"/>
                </a:lnTo>
                <a:lnTo>
                  <a:pt x="712537" y="0"/>
                </a:lnTo>
                <a:lnTo>
                  <a:pt x="1781342" y="0"/>
                </a:lnTo>
                <a:lnTo>
                  <a:pt x="4006510" y="0"/>
                </a:lnTo>
                <a:cubicBezTo>
                  <a:pt x="4154915" y="0"/>
                  <a:pt x="4275221" y="120306"/>
                  <a:pt x="4275221" y="268711"/>
                </a:cubicBezTo>
                <a:lnTo>
                  <a:pt x="4275221" y="940468"/>
                </a:lnTo>
                <a:lnTo>
                  <a:pt x="4275221" y="940468"/>
                </a:lnTo>
                <a:lnTo>
                  <a:pt x="4275221" y="1343526"/>
                </a:lnTo>
                <a:lnTo>
                  <a:pt x="4275221" y="1343520"/>
                </a:lnTo>
                <a:cubicBezTo>
                  <a:pt x="4275221" y="1491925"/>
                  <a:pt x="4154915" y="1612231"/>
                  <a:pt x="4006510" y="1612231"/>
                </a:cubicBezTo>
                <a:lnTo>
                  <a:pt x="1516647" y="1612231"/>
                </a:lnTo>
                <a:lnTo>
                  <a:pt x="1246954" y="1813760"/>
                </a:lnTo>
                <a:lnTo>
                  <a:pt x="1049421" y="1612231"/>
                </a:lnTo>
                <a:lnTo>
                  <a:pt x="268711" y="1612231"/>
                </a:lnTo>
                <a:cubicBezTo>
                  <a:pt x="120306" y="1612231"/>
                  <a:pt x="0" y="1491925"/>
                  <a:pt x="0" y="1343520"/>
                </a:cubicBezTo>
                <a:lnTo>
                  <a:pt x="0" y="1343526"/>
                </a:lnTo>
                <a:lnTo>
                  <a:pt x="0" y="940468"/>
                </a:lnTo>
                <a:lnTo>
                  <a:pt x="0" y="940468"/>
                </a:lnTo>
                <a:lnTo>
                  <a:pt x="0" y="268711"/>
                </a:lnTo>
                <a:close/>
              </a:path>
            </a:pathLst>
          </a:custGeom>
          <a:solidFill>
            <a:srgbClr val="D15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peech Bubble: Rectangle with Corners Rounded 6">
            <a:extLst>
              <a:ext uri="{FF2B5EF4-FFF2-40B4-BE49-F238E27FC236}">
                <a16:creationId xmlns:a16="http://schemas.microsoft.com/office/drawing/2014/main" id="{CF5E64E4-B395-ACDB-ACEC-6E5B2789B6D6}"/>
              </a:ext>
            </a:extLst>
          </p:cNvPr>
          <p:cNvSpPr/>
          <p:nvPr/>
        </p:nvSpPr>
        <p:spPr>
          <a:xfrm>
            <a:off x="5177589" y="1467047"/>
            <a:ext cx="4275221" cy="1468559"/>
          </a:xfrm>
          <a:custGeom>
            <a:avLst/>
            <a:gdLst>
              <a:gd name="connsiteX0" fmla="*/ 0 w 4275221"/>
              <a:gd name="connsiteY0" fmla="*/ 268711 h 1612231"/>
              <a:gd name="connsiteX1" fmla="*/ 268711 w 4275221"/>
              <a:gd name="connsiteY1" fmla="*/ 0 h 1612231"/>
              <a:gd name="connsiteX2" fmla="*/ 712537 w 4275221"/>
              <a:gd name="connsiteY2" fmla="*/ 0 h 1612231"/>
              <a:gd name="connsiteX3" fmla="*/ 712537 w 4275221"/>
              <a:gd name="connsiteY3" fmla="*/ 0 h 1612231"/>
              <a:gd name="connsiteX4" fmla="*/ 1781342 w 4275221"/>
              <a:gd name="connsiteY4" fmla="*/ 0 h 1612231"/>
              <a:gd name="connsiteX5" fmla="*/ 4006510 w 4275221"/>
              <a:gd name="connsiteY5" fmla="*/ 0 h 1612231"/>
              <a:gd name="connsiteX6" fmla="*/ 4275221 w 4275221"/>
              <a:gd name="connsiteY6" fmla="*/ 268711 h 1612231"/>
              <a:gd name="connsiteX7" fmla="*/ 4275221 w 4275221"/>
              <a:gd name="connsiteY7" fmla="*/ 940468 h 1612231"/>
              <a:gd name="connsiteX8" fmla="*/ 4275221 w 4275221"/>
              <a:gd name="connsiteY8" fmla="*/ 940468 h 1612231"/>
              <a:gd name="connsiteX9" fmla="*/ 4275221 w 4275221"/>
              <a:gd name="connsiteY9" fmla="*/ 1343526 h 1612231"/>
              <a:gd name="connsiteX10" fmla="*/ 4275221 w 4275221"/>
              <a:gd name="connsiteY10" fmla="*/ 1343520 h 1612231"/>
              <a:gd name="connsiteX11" fmla="*/ 4006510 w 4275221"/>
              <a:gd name="connsiteY11" fmla="*/ 1612231 h 1612231"/>
              <a:gd name="connsiteX12" fmla="*/ 1781342 w 4275221"/>
              <a:gd name="connsiteY12" fmla="*/ 1612231 h 1612231"/>
              <a:gd name="connsiteX13" fmla="*/ 1246954 w 4275221"/>
              <a:gd name="connsiteY13" fmla="*/ 1813760 h 1612231"/>
              <a:gd name="connsiteX14" fmla="*/ 712537 w 4275221"/>
              <a:gd name="connsiteY14" fmla="*/ 1612231 h 1612231"/>
              <a:gd name="connsiteX15" fmla="*/ 268711 w 4275221"/>
              <a:gd name="connsiteY15" fmla="*/ 1612231 h 1612231"/>
              <a:gd name="connsiteX16" fmla="*/ 0 w 4275221"/>
              <a:gd name="connsiteY16" fmla="*/ 1343520 h 1612231"/>
              <a:gd name="connsiteX17" fmla="*/ 0 w 4275221"/>
              <a:gd name="connsiteY17" fmla="*/ 1343526 h 1612231"/>
              <a:gd name="connsiteX18" fmla="*/ 0 w 4275221"/>
              <a:gd name="connsiteY18" fmla="*/ 940468 h 1612231"/>
              <a:gd name="connsiteX19" fmla="*/ 0 w 4275221"/>
              <a:gd name="connsiteY19" fmla="*/ 940468 h 1612231"/>
              <a:gd name="connsiteX20" fmla="*/ 0 w 4275221"/>
              <a:gd name="connsiteY20" fmla="*/ 268711 h 1612231"/>
              <a:gd name="connsiteX0" fmla="*/ 0 w 4275221"/>
              <a:gd name="connsiteY0" fmla="*/ 268711 h 1813760"/>
              <a:gd name="connsiteX1" fmla="*/ 268711 w 4275221"/>
              <a:gd name="connsiteY1" fmla="*/ 0 h 1813760"/>
              <a:gd name="connsiteX2" fmla="*/ 712537 w 4275221"/>
              <a:gd name="connsiteY2" fmla="*/ 0 h 1813760"/>
              <a:gd name="connsiteX3" fmla="*/ 712537 w 4275221"/>
              <a:gd name="connsiteY3" fmla="*/ 0 h 1813760"/>
              <a:gd name="connsiteX4" fmla="*/ 1781342 w 4275221"/>
              <a:gd name="connsiteY4" fmla="*/ 0 h 1813760"/>
              <a:gd name="connsiteX5" fmla="*/ 4006510 w 4275221"/>
              <a:gd name="connsiteY5" fmla="*/ 0 h 1813760"/>
              <a:gd name="connsiteX6" fmla="*/ 4275221 w 4275221"/>
              <a:gd name="connsiteY6" fmla="*/ 268711 h 1813760"/>
              <a:gd name="connsiteX7" fmla="*/ 4275221 w 4275221"/>
              <a:gd name="connsiteY7" fmla="*/ 940468 h 1813760"/>
              <a:gd name="connsiteX8" fmla="*/ 4275221 w 4275221"/>
              <a:gd name="connsiteY8" fmla="*/ 940468 h 1813760"/>
              <a:gd name="connsiteX9" fmla="*/ 4275221 w 4275221"/>
              <a:gd name="connsiteY9" fmla="*/ 1343526 h 1813760"/>
              <a:gd name="connsiteX10" fmla="*/ 4275221 w 4275221"/>
              <a:gd name="connsiteY10" fmla="*/ 1343520 h 1813760"/>
              <a:gd name="connsiteX11" fmla="*/ 4006510 w 4275221"/>
              <a:gd name="connsiteY11" fmla="*/ 1612231 h 1813760"/>
              <a:gd name="connsiteX12" fmla="*/ 1781342 w 4275221"/>
              <a:gd name="connsiteY12" fmla="*/ 1612231 h 1813760"/>
              <a:gd name="connsiteX13" fmla="*/ 1246954 w 4275221"/>
              <a:gd name="connsiteY13" fmla="*/ 1813760 h 1813760"/>
              <a:gd name="connsiteX14" fmla="*/ 1049421 w 4275221"/>
              <a:gd name="connsiteY14" fmla="*/ 1612231 h 1813760"/>
              <a:gd name="connsiteX15" fmla="*/ 268711 w 4275221"/>
              <a:gd name="connsiteY15" fmla="*/ 1612231 h 1813760"/>
              <a:gd name="connsiteX16" fmla="*/ 0 w 4275221"/>
              <a:gd name="connsiteY16" fmla="*/ 1343520 h 1813760"/>
              <a:gd name="connsiteX17" fmla="*/ 0 w 4275221"/>
              <a:gd name="connsiteY17" fmla="*/ 1343526 h 1813760"/>
              <a:gd name="connsiteX18" fmla="*/ 0 w 4275221"/>
              <a:gd name="connsiteY18" fmla="*/ 940468 h 1813760"/>
              <a:gd name="connsiteX19" fmla="*/ 0 w 4275221"/>
              <a:gd name="connsiteY19" fmla="*/ 940468 h 1813760"/>
              <a:gd name="connsiteX20" fmla="*/ 0 w 4275221"/>
              <a:gd name="connsiteY20" fmla="*/ 268711 h 1813760"/>
              <a:gd name="connsiteX0" fmla="*/ 0 w 4275221"/>
              <a:gd name="connsiteY0" fmla="*/ 268711 h 1813760"/>
              <a:gd name="connsiteX1" fmla="*/ 268711 w 4275221"/>
              <a:gd name="connsiteY1" fmla="*/ 0 h 1813760"/>
              <a:gd name="connsiteX2" fmla="*/ 712537 w 4275221"/>
              <a:gd name="connsiteY2" fmla="*/ 0 h 1813760"/>
              <a:gd name="connsiteX3" fmla="*/ 712537 w 4275221"/>
              <a:gd name="connsiteY3" fmla="*/ 0 h 1813760"/>
              <a:gd name="connsiteX4" fmla="*/ 1781342 w 4275221"/>
              <a:gd name="connsiteY4" fmla="*/ 0 h 1813760"/>
              <a:gd name="connsiteX5" fmla="*/ 4006510 w 4275221"/>
              <a:gd name="connsiteY5" fmla="*/ 0 h 1813760"/>
              <a:gd name="connsiteX6" fmla="*/ 4275221 w 4275221"/>
              <a:gd name="connsiteY6" fmla="*/ 268711 h 1813760"/>
              <a:gd name="connsiteX7" fmla="*/ 4275221 w 4275221"/>
              <a:gd name="connsiteY7" fmla="*/ 940468 h 1813760"/>
              <a:gd name="connsiteX8" fmla="*/ 4275221 w 4275221"/>
              <a:gd name="connsiteY8" fmla="*/ 940468 h 1813760"/>
              <a:gd name="connsiteX9" fmla="*/ 4275221 w 4275221"/>
              <a:gd name="connsiteY9" fmla="*/ 1343526 h 1813760"/>
              <a:gd name="connsiteX10" fmla="*/ 4275221 w 4275221"/>
              <a:gd name="connsiteY10" fmla="*/ 1343520 h 1813760"/>
              <a:gd name="connsiteX11" fmla="*/ 4006510 w 4275221"/>
              <a:gd name="connsiteY11" fmla="*/ 1612231 h 1813760"/>
              <a:gd name="connsiteX12" fmla="*/ 1516647 w 4275221"/>
              <a:gd name="connsiteY12" fmla="*/ 1612231 h 1813760"/>
              <a:gd name="connsiteX13" fmla="*/ 1246954 w 4275221"/>
              <a:gd name="connsiteY13" fmla="*/ 1813760 h 1813760"/>
              <a:gd name="connsiteX14" fmla="*/ 1049421 w 4275221"/>
              <a:gd name="connsiteY14" fmla="*/ 1612231 h 1813760"/>
              <a:gd name="connsiteX15" fmla="*/ 268711 w 4275221"/>
              <a:gd name="connsiteY15" fmla="*/ 1612231 h 1813760"/>
              <a:gd name="connsiteX16" fmla="*/ 0 w 4275221"/>
              <a:gd name="connsiteY16" fmla="*/ 1343520 h 1813760"/>
              <a:gd name="connsiteX17" fmla="*/ 0 w 4275221"/>
              <a:gd name="connsiteY17" fmla="*/ 1343526 h 1813760"/>
              <a:gd name="connsiteX18" fmla="*/ 0 w 4275221"/>
              <a:gd name="connsiteY18" fmla="*/ 940468 h 1813760"/>
              <a:gd name="connsiteX19" fmla="*/ 0 w 4275221"/>
              <a:gd name="connsiteY19" fmla="*/ 940468 h 1813760"/>
              <a:gd name="connsiteX20" fmla="*/ 0 w 4275221"/>
              <a:gd name="connsiteY20" fmla="*/ 268711 h 18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75221" h="1813760">
                <a:moveTo>
                  <a:pt x="0" y="268711"/>
                </a:moveTo>
                <a:cubicBezTo>
                  <a:pt x="0" y="120306"/>
                  <a:pt x="120306" y="0"/>
                  <a:pt x="268711" y="0"/>
                </a:cubicBezTo>
                <a:lnTo>
                  <a:pt x="712537" y="0"/>
                </a:lnTo>
                <a:lnTo>
                  <a:pt x="712537" y="0"/>
                </a:lnTo>
                <a:lnTo>
                  <a:pt x="1781342" y="0"/>
                </a:lnTo>
                <a:lnTo>
                  <a:pt x="4006510" y="0"/>
                </a:lnTo>
                <a:cubicBezTo>
                  <a:pt x="4154915" y="0"/>
                  <a:pt x="4275221" y="120306"/>
                  <a:pt x="4275221" y="268711"/>
                </a:cubicBezTo>
                <a:lnTo>
                  <a:pt x="4275221" y="940468"/>
                </a:lnTo>
                <a:lnTo>
                  <a:pt x="4275221" y="940468"/>
                </a:lnTo>
                <a:lnTo>
                  <a:pt x="4275221" y="1343526"/>
                </a:lnTo>
                <a:lnTo>
                  <a:pt x="4275221" y="1343520"/>
                </a:lnTo>
                <a:cubicBezTo>
                  <a:pt x="4275221" y="1491925"/>
                  <a:pt x="4154915" y="1612231"/>
                  <a:pt x="4006510" y="1612231"/>
                </a:cubicBezTo>
                <a:lnTo>
                  <a:pt x="1516647" y="1612231"/>
                </a:lnTo>
                <a:lnTo>
                  <a:pt x="1246954" y="1813760"/>
                </a:lnTo>
                <a:lnTo>
                  <a:pt x="1049421" y="1612231"/>
                </a:lnTo>
                <a:lnTo>
                  <a:pt x="268711" y="1612231"/>
                </a:lnTo>
                <a:cubicBezTo>
                  <a:pt x="120306" y="1612231"/>
                  <a:pt x="0" y="1491925"/>
                  <a:pt x="0" y="1343520"/>
                </a:cubicBezTo>
                <a:lnTo>
                  <a:pt x="0" y="1343526"/>
                </a:lnTo>
                <a:lnTo>
                  <a:pt x="0" y="940468"/>
                </a:lnTo>
                <a:lnTo>
                  <a:pt x="0" y="940468"/>
                </a:lnTo>
                <a:lnTo>
                  <a:pt x="0" y="268711"/>
                </a:lnTo>
                <a:close/>
              </a:path>
            </a:pathLst>
          </a:custGeom>
          <a:solidFill>
            <a:srgbClr val="57A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peech Bubble: Rectangle with Corners Rounded 6">
            <a:extLst>
              <a:ext uri="{FF2B5EF4-FFF2-40B4-BE49-F238E27FC236}">
                <a16:creationId xmlns:a16="http://schemas.microsoft.com/office/drawing/2014/main" id="{51EEE0D4-42D0-D29B-EF30-31854BB3AE5D}"/>
              </a:ext>
            </a:extLst>
          </p:cNvPr>
          <p:cNvSpPr/>
          <p:nvPr/>
        </p:nvSpPr>
        <p:spPr>
          <a:xfrm>
            <a:off x="9713493" y="1467047"/>
            <a:ext cx="4275221" cy="1468559"/>
          </a:xfrm>
          <a:custGeom>
            <a:avLst/>
            <a:gdLst>
              <a:gd name="connsiteX0" fmla="*/ 0 w 4275221"/>
              <a:gd name="connsiteY0" fmla="*/ 268711 h 1612231"/>
              <a:gd name="connsiteX1" fmla="*/ 268711 w 4275221"/>
              <a:gd name="connsiteY1" fmla="*/ 0 h 1612231"/>
              <a:gd name="connsiteX2" fmla="*/ 712537 w 4275221"/>
              <a:gd name="connsiteY2" fmla="*/ 0 h 1612231"/>
              <a:gd name="connsiteX3" fmla="*/ 712537 w 4275221"/>
              <a:gd name="connsiteY3" fmla="*/ 0 h 1612231"/>
              <a:gd name="connsiteX4" fmla="*/ 1781342 w 4275221"/>
              <a:gd name="connsiteY4" fmla="*/ 0 h 1612231"/>
              <a:gd name="connsiteX5" fmla="*/ 4006510 w 4275221"/>
              <a:gd name="connsiteY5" fmla="*/ 0 h 1612231"/>
              <a:gd name="connsiteX6" fmla="*/ 4275221 w 4275221"/>
              <a:gd name="connsiteY6" fmla="*/ 268711 h 1612231"/>
              <a:gd name="connsiteX7" fmla="*/ 4275221 w 4275221"/>
              <a:gd name="connsiteY7" fmla="*/ 940468 h 1612231"/>
              <a:gd name="connsiteX8" fmla="*/ 4275221 w 4275221"/>
              <a:gd name="connsiteY8" fmla="*/ 940468 h 1612231"/>
              <a:gd name="connsiteX9" fmla="*/ 4275221 w 4275221"/>
              <a:gd name="connsiteY9" fmla="*/ 1343526 h 1612231"/>
              <a:gd name="connsiteX10" fmla="*/ 4275221 w 4275221"/>
              <a:gd name="connsiteY10" fmla="*/ 1343520 h 1612231"/>
              <a:gd name="connsiteX11" fmla="*/ 4006510 w 4275221"/>
              <a:gd name="connsiteY11" fmla="*/ 1612231 h 1612231"/>
              <a:gd name="connsiteX12" fmla="*/ 1781342 w 4275221"/>
              <a:gd name="connsiteY12" fmla="*/ 1612231 h 1612231"/>
              <a:gd name="connsiteX13" fmla="*/ 1246954 w 4275221"/>
              <a:gd name="connsiteY13" fmla="*/ 1813760 h 1612231"/>
              <a:gd name="connsiteX14" fmla="*/ 712537 w 4275221"/>
              <a:gd name="connsiteY14" fmla="*/ 1612231 h 1612231"/>
              <a:gd name="connsiteX15" fmla="*/ 268711 w 4275221"/>
              <a:gd name="connsiteY15" fmla="*/ 1612231 h 1612231"/>
              <a:gd name="connsiteX16" fmla="*/ 0 w 4275221"/>
              <a:gd name="connsiteY16" fmla="*/ 1343520 h 1612231"/>
              <a:gd name="connsiteX17" fmla="*/ 0 w 4275221"/>
              <a:gd name="connsiteY17" fmla="*/ 1343526 h 1612231"/>
              <a:gd name="connsiteX18" fmla="*/ 0 w 4275221"/>
              <a:gd name="connsiteY18" fmla="*/ 940468 h 1612231"/>
              <a:gd name="connsiteX19" fmla="*/ 0 w 4275221"/>
              <a:gd name="connsiteY19" fmla="*/ 940468 h 1612231"/>
              <a:gd name="connsiteX20" fmla="*/ 0 w 4275221"/>
              <a:gd name="connsiteY20" fmla="*/ 268711 h 1612231"/>
              <a:gd name="connsiteX0" fmla="*/ 0 w 4275221"/>
              <a:gd name="connsiteY0" fmla="*/ 268711 h 1813760"/>
              <a:gd name="connsiteX1" fmla="*/ 268711 w 4275221"/>
              <a:gd name="connsiteY1" fmla="*/ 0 h 1813760"/>
              <a:gd name="connsiteX2" fmla="*/ 712537 w 4275221"/>
              <a:gd name="connsiteY2" fmla="*/ 0 h 1813760"/>
              <a:gd name="connsiteX3" fmla="*/ 712537 w 4275221"/>
              <a:gd name="connsiteY3" fmla="*/ 0 h 1813760"/>
              <a:gd name="connsiteX4" fmla="*/ 1781342 w 4275221"/>
              <a:gd name="connsiteY4" fmla="*/ 0 h 1813760"/>
              <a:gd name="connsiteX5" fmla="*/ 4006510 w 4275221"/>
              <a:gd name="connsiteY5" fmla="*/ 0 h 1813760"/>
              <a:gd name="connsiteX6" fmla="*/ 4275221 w 4275221"/>
              <a:gd name="connsiteY6" fmla="*/ 268711 h 1813760"/>
              <a:gd name="connsiteX7" fmla="*/ 4275221 w 4275221"/>
              <a:gd name="connsiteY7" fmla="*/ 940468 h 1813760"/>
              <a:gd name="connsiteX8" fmla="*/ 4275221 w 4275221"/>
              <a:gd name="connsiteY8" fmla="*/ 940468 h 1813760"/>
              <a:gd name="connsiteX9" fmla="*/ 4275221 w 4275221"/>
              <a:gd name="connsiteY9" fmla="*/ 1343526 h 1813760"/>
              <a:gd name="connsiteX10" fmla="*/ 4275221 w 4275221"/>
              <a:gd name="connsiteY10" fmla="*/ 1343520 h 1813760"/>
              <a:gd name="connsiteX11" fmla="*/ 4006510 w 4275221"/>
              <a:gd name="connsiteY11" fmla="*/ 1612231 h 1813760"/>
              <a:gd name="connsiteX12" fmla="*/ 1781342 w 4275221"/>
              <a:gd name="connsiteY12" fmla="*/ 1612231 h 1813760"/>
              <a:gd name="connsiteX13" fmla="*/ 1246954 w 4275221"/>
              <a:gd name="connsiteY13" fmla="*/ 1813760 h 1813760"/>
              <a:gd name="connsiteX14" fmla="*/ 1049421 w 4275221"/>
              <a:gd name="connsiteY14" fmla="*/ 1612231 h 1813760"/>
              <a:gd name="connsiteX15" fmla="*/ 268711 w 4275221"/>
              <a:gd name="connsiteY15" fmla="*/ 1612231 h 1813760"/>
              <a:gd name="connsiteX16" fmla="*/ 0 w 4275221"/>
              <a:gd name="connsiteY16" fmla="*/ 1343520 h 1813760"/>
              <a:gd name="connsiteX17" fmla="*/ 0 w 4275221"/>
              <a:gd name="connsiteY17" fmla="*/ 1343526 h 1813760"/>
              <a:gd name="connsiteX18" fmla="*/ 0 w 4275221"/>
              <a:gd name="connsiteY18" fmla="*/ 940468 h 1813760"/>
              <a:gd name="connsiteX19" fmla="*/ 0 w 4275221"/>
              <a:gd name="connsiteY19" fmla="*/ 940468 h 1813760"/>
              <a:gd name="connsiteX20" fmla="*/ 0 w 4275221"/>
              <a:gd name="connsiteY20" fmla="*/ 268711 h 1813760"/>
              <a:gd name="connsiteX0" fmla="*/ 0 w 4275221"/>
              <a:gd name="connsiteY0" fmla="*/ 268711 h 1813760"/>
              <a:gd name="connsiteX1" fmla="*/ 268711 w 4275221"/>
              <a:gd name="connsiteY1" fmla="*/ 0 h 1813760"/>
              <a:gd name="connsiteX2" fmla="*/ 712537 w 4275221"/>
              <a:gd name="connsiteY2" fmla="*/ 0 h 1813760"/>
              <a:gd name="connsiteX3" fmla="*/ 712537 w 4275221"/>
              <a:gd name="connsiteY3" fmla="*/ 0 h 1813760"/>
              <a:gd name="connsiteX4" fmla="*/ 1781342 w 4275221"/>
              <a:gd name="connsiteY4" fmla="*/ 0 h 1813760"/>
              <a:gd name="connsiteX5" fmla="*/ 4006510 w 4275221"/>
              <a:gd name="connsiteY5" fmla="*/ 0 h 1813760"/>
              <a:gd name="connsiteX6" fmla="*/ 4275221 w 4275221"/>
              <a:gd name="connsiteY6" fmla="*/ 268711 h 1813760"/>
              <a:gd name="connsiteX7" fmla="*/ 4275221 w 4275221"/>
              <a:gd name="connsiteY7" fmla="*/ 940468 h 1813760"/>
              <a:gd name="connsiteX8" fmla="*/ 4275221 w 4275221"/>
              <a:gd name="connsiteY8" fmla="*/ 940468 h 1813760"/>
              <a:gd name="connsiteX9" fmla="*/ 4275221 w 4275221"/>
              <a:gd name="connsiteY9" fmla="*/ 1343526 h 1813760"/>
              <a:gd name="connsiteX10" fmla="*/ 4275221 w 4275221"/>
              <a:gd name="connsiteY10" fmla="*/ 1343520 h 1813760"/>
              <a:gd name="connsiteX11" fmla="*/ 4006510 w 4275221"/>
              <a:gd name="connsiteY11" fmla="*/ 1612231 h 1813760"/>
              <a:gd name="connsiteX12" fmla="*/ 1516647 w 4275221"/>
              <a:gd name="connsiteY12" fmla="*/ 1612231 h 1813760"/>
              <a:gd name="connsiteX13" fmla="*/ 1246954 w 4275221"/>
              <a:gd name="connsiteY13" fmla="*/ 1813760 h 1813760"/>
              <a:gd name="connsiteX14" fmla="*/ 1049421 w 4275221"/>
              <a:gd name="connsiteY14" fmla="*/ 1612231 h 1813760"/>
              <a:gd name="connsiteX15" fmla="*/ 268711 w 4275221"/>
              <a:gd name="connsiteY15" fmla="*/ 1612231 h 1813760"/>
              <a:gd name="connsiteX16" fmla="*/ 0 w 4275221"/>
              <a:gd name="connsiteY16" fmla="*/ 1343520 h 1813760"/>
              <a:gd name="connsiteX17" fmla="*/ 0 w 4275221"/>
              <a:gd name="connsiteY17" fmla="*/ 1343526 h 1813760"/>
              <a:gd name="connsiteX18" fmla="*/ 0 w 4275221"/>
              <a:gd name="connsiteY18" fmla="*/ 940468 h 1813760"/>
              <a:gd name="connsiteX19" fmla="*/ 0 w 4275221"/>
              <a:gd name="connsiteY19" fmla="*/ 940468 h 1813760"/>
              <a:gd name="connsiteX20" fmla="*/ 0 w 4275221"/>
              <a:gd name="connsiteY20" fmla="*/ 268711 h 18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75221" h="1813760">
                <a:moveTo>
                  <a:pt x="0" y="268711"/>
                </a:moveTo>
                <a:cubicBezTo>
                  <a:pt x="0" y="120306"/>
                  <a:pt x="120306" y="0"/>
                  <a:pt x="268711" y="0"/>
                </a:cubicBezTo>
                <a:lnTo>
                  <a:pt x="712537" y="0"/>
                </a:lnTo>
                <a:lnTo>
                  <a:pt x="712537" y="0"/>
                </a:lnTo>
                <a:lnTo>
                  <a:pt x="1781342" y="0"/>
                </a:lnTo>
                <a:lnTo>
                  <a:pt x="4006510" y="0"/>
                </a:lnTo>
                <a:cubicBezTo>
                  <a:pt x="4154915" y="0"/>
                  <a:pt x="4275221" y="120306"/>
                  <a:pt x="4275221" y="268711"/>
                </a:cubicBezTo>
                <a:lnTo>
                  <a:pt x="4275221" y="940468"/>
                </a:lnTo>
                <a:lnTo>
                  <a:pt x="4275221" y="940468"/>
                </a:lnTo>
                <a:lnTo>
                  <a:pt x="4275221" y="1343526"/>
                </a:lnTo>
                <a:lnTo>
                  <a:pt x="4275221" y="1343520"/>
                </a:lnTo>
                <a:cubicBezTo>
                  <a:pt x="4275221" y="1491925"/>
                  <a:pt x="4154915" y="1612231"/>
                  <a:pt x="4006510" y="1612231"/>
                </a:cubicBezTo>
                <a:lnTo>
                  <a:pt x="1516647" y="1612231"/>
                </a:lnTo>
                <a:lnTo>
                  <a:pt x="1246954" y="1813760"/>
                </a:lnTo>
                <a:lnTo>
                  <a:pt x="1049421" y="1612231"/>
                </a:lnTo>
                <a:lnTo>
                  <a:pt x="268711" y="1612231"/>
                </a:lnTo>
                <a:cubicBezTo>
                  <a:pt x="120306" y="1612231"/>
                  <a:pt x="0" y="1491925"/>
                  <a:pt x="0" y="1343520"/>
                </a:cubicBezTo>
                <a:lnTo>
                  <a:pt x="0" y="1343526"/>
                </a:lnTo>
                <a:lnTo>
                  <a:pt x="0" y="940468"/>
                </a:lnTo>
                <a:lnTo>
                  <a:pt x="0" y="940468"/>
                </a:lnTo>
                <a:lnTo>
                  <a:pt x="0" y="268711"/>
                </a:lnTo>
                <a:close/>
              </a:path>
            </a:pathLst>
          </a:custGeom>
          <a:solidFill>
            <a:srgbClr val="87C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91F7C3-41A0-9A2B-71B0-542120B4489C}"/>
              </a:ext>
            </a:extLst>
          </p:cNvPr>
          <p:cNvSpPr txBox="1"/>
          <p:nvPr/>
        </p:nvSpPr>
        <p:spPr>
          <a:xfrm>
            <a:off x="888332" y="3062004"/>
            <a:ext cx="3663616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n-US" sz="2000" b="0" i="0" u="none" strike="noStrike" baseline="30000">
                <a:solidFill>
                  <a:srgbClr val="000000"/>
                </a:solidFill>
                <a:latin typeface="Avenir Next LT Pro" panose="020B0504020202020204" pitchFamily="34" charset="0"/>
              </a:rPr>
              <a:t>Safe &amp; </a:t>
            </a:r>
            <a:r>
              <a:rPr lang="en-US" sz="2000" b="0" i="0" u="none" strike="noStrike" baseline="30000">
                <a:solidFill>
                  <a:srgbClr val="D15A3A"/>
                </a:solidFill>
                <a:latin typeface="Avenir Next LT Pro" panose="020B0504020202020204" pitchFamily="34" charset="0"/>
              </a:rPr>
              <a:t>accessible parking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2DDE9B-2CB2-5E6F-F423-436BB16DB41E}"/>
              </a:ext>
            </a:extLst>
          </p:cNvPr>
          <p:cNvSpPr txBox="1"/>
          <p:nvPr/>
        </p:nvSpPr>
        <p:spPr>
          <a:xfrm>
            <a:off x="888332" y="3404807"/>
            <a:ext cx="3663616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n-US" sz="2000" b="0" i="0" u="none" strike="noStrike" baseline="30000">
                <a:solidFill>
                  <a:srgbClr val="D15A3A"/>
                </a:solidFill>
                <a:latin typeface="Avenir Next LT Pro" panose="020B0504020202020204" pitchFamily="34" charset="0"/>
              </a:rPr>
              <a:t>Well lit</a:t>
            </a:r>
            <a:r>
              <a:rPr lang="en-US" sz="2000" b="0" i="0" u="none" strike="noStrike" baseline="30000">
                <a:solidFill>
                  <a:srgbClr val="000000"/>
                </a:solidFill>
                <a:latin typeface="Avenir Next LT Pro" panose="020B0504020202020204" pitchFamily="34" charset="0"/>
              </a:rPr>
              <a:t> spaces to assure a sense of security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E0B219-07EE-A966-ABE0-6D504A6F29C4}"/>
              </a:ext>
            </a:extLst>
          </p:cNvPr>
          <p:cNvSpPr txBox="1"/>
          <p:nvPr/>
        </p:nvSpPr>
        <p:spPr>
          <a:xfrm>
            <a:off x="876300" y="3741866"/>
            <a:ext cx="3898232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n-US" sz="2000" b="0" i="0" u="none" strike="noStrike" baseline="30000">
                <a:solidFill>
                  <a:srgbClr val="D15A3A"/>
                </a:solidFill>
                <a:latin typeface="Avenir Next LT Pro" panose="020B0504020202020204" pitchFamily="34" charset="0"/>
              </a:rPr>
              <a:t>Multi-lingual </a:t>
            </a:r>
            <a:r>
              <a:rPr lang="en-US" sz="2000" b="0" i="0" u="none" strike="noStrike" baseline="30000">
                <a:solidFill>
                  <a:srgbClr val="000000"/>
                </a:solidFill>
                <a:latin typeface="Avenir Next LT Pro" panose="020B0504020202020204" pitchFamily="34" charset="0"/>
              </a:rPr>
              <a:t>signage, translation, &amp; communication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A9D9B5-78AE-AB45-EA34-218DA872A5A1}"/>
              </a:ext>
            </a:extLst>
          </p:cNvPr>
          <p:cNvSpPr txBox="1"/>
          <p:nvPr/>
        </p:nvSpPr>
        <p:spPr>
          <a:xfrm>
            <a:off x="876300" y="4222408"/>
            <a:ext cx="3663616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n-US" sz="2000" b="0" i="0" u="none" strike="noStrike" baseline="30000">
                <a:solidFill>
                  <a:srgbClr val="D15A3A"/>
                </a:solidFill>
                <a:latin typeface="Avenir Next LT Pro" panose="020B0504020202020204" pitchFamily="34" charset="0"/>
              </a:rPr>
              <a:t>Human-centric </a:t>
            </a:r>
            <a:r>
              <a:rPr lang="en-US" sz="2000" b="0" i="0" u="none" strike="noStrike" baseline="30000">
                <a:solidFill>
                  <a:srgbClr val="000000"/>
                </a:solidFill>
                <a:latin typeface="Avenir Next LT Pro" panose="020B0504020202020204" pitchFamily="34" charset="0"/>
              </a:rPr>
              <a:t>arrival experience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DFDA9A-A436-ADD4-C74A-D261AF95A1AE}"/>
              </a:ext>
            </a:extLst>
          </p:cNvPr>
          <p:cNvSpPr txBox="1"/>
          <p:nvPr/>
        </p:nvSpPr>
        <p:spPr>
          <a:xfrm>
            <a:off x="888332" y="4569033"/>
            <a:ext cx="3663616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n-US" sz="2000" b="0" i="0" u="none" strike="noStrike" baseline="30000">
                <a:solidFill>
                  <a:srgbClr val="D15A3A"/>
                </a:solidFill>
                <a:latin typeface="Avenir Next LT Pro" panose="020B0504020202020204" pitchFamily="34" charset="0"/>
              </a:rPr>
              <a:t>Transparency &amp; accountability </a:t>
            </a:r>
            <a:r>
              <a:rPr lang="en-US" sz="2000" b="0" i="0" u="none" strike="noStrike" baseline="30000">
                <a:solidFill>
                  <a:srgbClr val="000000"/>
                </a:solidFill>
                <a:latin typeface="Avenir Next LT Pro" panose="020B0504020202020204" pitchFamily="34" charset="0"/>
              </a:rPr>
              <a:t>between the community and UH leadership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26D86C-26FC-C7A5-2178-3340B553EA76}"/>
              </a:ext>
            </a:extLst>
          </p:cNvPr>
          <p:cNvSpPr txBox="1"/>
          <p:nvPr/>
        </p:nvSpPr>
        <p:spPr>
          <a:xfrm>
            <a:off x="888332" y="5148985"/>
            <a:ext cx="3663616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n-US" sz="2000" b="0" i="0" u="none" strike="noStrike" baseline="30000">
                <a:solidFill>
                  <a:srgbClr val="000000"/>
                </a:solidFill>
                <a:latin typeface="Avenir Next LT Pro" panose="020B0504020202020204" pitchFamily="34" charset="0"/>
              </a:rPr>
              <a:t>Reliable and </a:t>
            </a:r>
            <a:r>
              <a:rPr lang="en-US" sz="2000" b="0" i="0" u="none" strike="noStrike" baseline="30000">
                <a:solidFill>
                  <a:srgbClr val="D15A3A"/>
                </a:solidFill>
                <a:latin typeface="Avenir Next LT Pro" panose="020B0504020202020204" pitchFamily="34" charset="0"/>
              </a:rPr>
              <a:t>accessible technology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02DC7F-94B8-4DE6-F1F8-66C40349D4CB}"/>
              </a:ext>
            </a:extLst>
          </p:cNvPr>
          <p:cNvSpPr txBox="1"/>
          <p:nvPr/>
        </p:nvSpPr>
        <p:spPr>
          <a:xfrm>
            <a:off x="5367087" y="3017819"/>
            <a:ext cx="3914274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n-US" sz="2000" b="0" i="0" u="none" strike="noStrike" baseline="30000">
                <a:solidFill>
                  <a:srgbClr val="57ABDF"/>
                </a:solidFill>
                <a:latin typeface="Avenir Next LT Pro" panose="020B0504020202020204" pitchFamily="34" charset="0"/>
              </a:rPr>
              <a:t>Health education</a:t>
            </a:r>
            <a:r>
              <a:rPr lang="en-US" sz="2000" baseline="30000">
                <a:solidFill>
                  <a:srgbClr val="000000"/>
                </a:solidFill>
                <a:latin typeface="Avenir Next LT Pro" panose="020B0504020202020204" pitchFamily="34" charset="0"/>
              </a:rPr>
              <a:t>-</a:t>
            </a:r>
            <a:r>
              <a:rPr lang="en-US" sz="2000" b="0" i="0" u="none" strike="noStrike" baseline="30000">
                <a:solidFill>
                  <a:srgbClr val="000000"/>
                </a:solidFill>
                <a:latin typeface="Avenir Next LT Pro" panose="020B0504020202020204" pitchFamily="34" charset="0"/>
              </a:rPr>
              <a:t>based community programming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93615C-0DFD-F758-3F02-BE19DFB17FE8}"/>
              </a:ext>
            </a:extLst>
          </p:cNvPr>
          <p:cNvSpPr txBox="1"/>
          <p:nvPr/>
        </p:nvSpPr>
        <p:spPr>
          <a:xfrm>
            <a:off x="5367087" y="3519815"/>
            <a:ext cx="3900738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n-US" sz="2000" b="0" i="0" u="none" strike="noStrike" baseline="30000">
                <a:solidFill>
                  <a:srgbClr val="57ABDF"/>
                </a:solidFill>
                <a:latin typeface="Avenir Next LT Pro" panose="020B0504020202020204" pitchFamily="34" charset="0"/>
              </a:rPr>
              <a:t>Cultural engagement</a:t>
            </a:r>
            <a:r>
              <a:rPr lang="en-US" sz="2000" b="0" i="0" u="none" strike="noStrike" baseline="30000">
                <a:solidFill>
                  <a:srgbClr val="000000"/>
                </a:solidFill>
                <a:latin typeface="Avenir Next LT Pro" panose="020B0504020202020204" pitchFamily="34" charset="0"/>
              </a:rPr>
              <a:t> through local art, diversity training for staff, and trauma-informed practices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6D5A93-195E-5804-C661-60E8D6F59774}"/>
              </a:ext>
            </a:extLst>
          </p:cNvPr>
          <p:cNvSpPr txBox="1"/>
          <p:nvPr/>
        </p:nvSpPr>
        <p:spPr>
          <a:xfrm>
            <a:off x="5367087" y="4006650"/>
            <a:ext cx="3900738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n-US" sz="2000" b="0" i="0" u="none" strike="noStrike" baseline="30000">
                <a:solidFill>
                  <a:srgbClr val="57ABDF"/>
                </a:solidFill>
                <a:latin typeface="Avenir Next LT Pro" panose="020B0504020202020204" pitchFamily="34" charset="0"/>
              </a:rPr>
              <a:t>Partnerships </a:t>
            </a:r>
            <a:r>
              <a:rPr lang="en-US" sz="2000" b="0" i="0" u="none" strike="noStrike" baseline="30000">
                <a:solidFill>
                  <a:srgbClr val="000000"/>
                </a:solidFill>
                <a:latin typeface="Avenir Next LT Pro" panose="020B0504020202020204" pitchFamily="34" charset="0"/>
              </a:rPr>
              <a:t>with local schools and community groups for recruitment and training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465AD1-9FF2-EDAE-4314-249A1912662B}"/>
              </a:ext>
            </a:extLst>
          </p:cNvPr>
          <p:cNvSpPr txBox="1"/>
          <p:nvPr/>
        </p:nvSpPr>
        <p:spPr>
          <a:xfrm>
            <a:off x="5353551" y="4590132"/>
            <a:ext cx="4010525" cy="91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n-US" sz="2000" b="0" i="0" u="none" strike="noStrike" baseline="30000">
                <a:solidFill>
                  <a:srgbClr val="57ABDF"/>
                </a:solidFill>
                <a:latin typeface="Avenir Next LT Pro" panose="020B0504020202020204" pitchFamily="34" charset="0"/>
              </a:rPr>
              <a:t>Cultivation of a more personal employee experience</a:t>
            </a:r>
            <a:r>
              <a:rPr lang="en-US" sz="2000" b="0" i="0" u="none" strike="noStrike" baseline="30000">
                <a:solidFill>
                  <a:srgbClr val="000000"/>
                </a:solidFill>
                <a:latin typeface="Avenir Next LT Pro" panose="020B0504020202020204" pitchFamily="34" charset="0"/>
              </a:rPr>
              <a:t> through UH affinity groups, UH community spaces and employee recognition programs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D42AD5B-9CBA-47A5-205A-5349E20F50F0}"/>
              </a:ext>
            </a:extLst>
          </p:cNvPr>
          <p:cNvSpPr txBox="1"/>
          <p:nvPr/>
        </p:nvSpPr>
        <p:spPr>
          <a:xfrm>
            <a:off x="9913018" y="3057581"/>
            <a:ext cx="3958891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n-US" sz="2000" b="0" i="0" u="none" strike="noStrike" baseline="30000">
                <a:solidFill>
                  <a:srgbClr val="87C65E"/>
                </a:solidFill>
                <a:latin typeface="Avenir Next LT Pro" panose="020B0504020202020204" pitchFamily="34" charset="0"/>
              </a:rPr>
              <a:t>Variety of indoor and outdoor multi-use green spaces </a:t>
            </a:r>
            <a:r>
              <a:rPr lang="en-US" sz="2000" b="0" i="0" u="none" strike="noStrike" baseline="30000">
                <a:solidFill>
                  <a:srgbClr val="000000"/>
                </a:solidFill>
                <a:latin typeface="Avenir Next LT Pro" panose="020B0504020202020204" pitchFamily="34" charset="0"/>
              </a:rPr>
              <a:t>for both physical and mental wellbeing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C2FC6A2-7E01-593B-E59B-E31BD82B8610}"/>
              </a:ext>
            </a:extLst>
          </p:cNvPr>
          <p:cNvSpPr txBox="1"/>
          <p:nvPr/>
        </p:nvSpPr>
        <p:spPr>
          <a:xfrm>
            <a:off x="9913017" y="3601227"/>
            <a:ext cx="39588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n-US" sz="2000" b="0" i="0" u="none" strike="noStrike" baseline="30000">
                <a:solidFill>
                  <a:srgbClr val="87C65E"/>
                </a:solidFill>
                <a:latin typeface="Avenir Next LT Pro" panose="020B0504020202020204" pitchFamily="34" charset="0"/>
              </a:rPr>
              <a:t>A focus on healthy food and nutrition </a:t>
            </a:r>
            <a:r>
              <a:rPr lang="en-US" sz="2000" b="0" i="0" u="none" strike="noStrike" baseline="30000">
                <a:solidFill>
                  <a:srgbClr val="000000"/>
                </a:solidFill>
                <a:latin typeface="Avenir Next LT Pro" panose="020B0504020202020204" pitchFamily="34" charset="0"/>
              </a:rPr>
              <a:t>through educational programming &amp; diverse food options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726CBE-DB6D-6653-60EC-9B8035C323FE}"/>
              </a:ext>
            </a:extLst>
          </p:cNvPr>
          <p:cNvSpPr txBox="1"/>
          <p:nvPr/>
        </p:nvSpPr>
        <p:spPr>
          <a:xfrm>
            <a:off x="9913017" y="4378516"/>
            <a:ext cx="3841082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n-US" sz="2000" b="0" i="0" u="none" strike="noStrike" baseline="30000">
                <a:solidFill>
                  <a:srgbClr val="87C65E"/>
                </a:solidFill>
                <a:latin typeface="Avenir Next LT Pro" panose="020B0504020202020204" pitchFamily="34" charset="0"/>
              </a:rPr>
              <a:t>Family-focused spaces</a:t>
            </a:r>
            <a:r>
              <a:rPr lang="en-US" sz="2000" b="0" i="0" u="none" strike="noStrike" baseline="30000">
                <a:solidFill>
                  <a:srgbClr val="000000"/>
                </a:solidFill>
                <a:latin typeface="Avenir Next LT Pro" panose="020B0504020202020204" pitchFamily="34" charset="0"/>
              </a:rPr>
              <a:t> for play, learning, and respite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43C2920-3072-EAE8-C57A-11252DBAB2AA}"/>
              </a:ext>
            </a:extLst>
          </p:cNvPr>
          <p:cNvSpPr txBox="1"/>
          <p:nvPr/>
        </p:nvSpPr>
        <p:spPr>
          <a:xfrm>
            <a:off x="9913017" y="4859437"/>
            <a:ext cx="3526757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n-US" sz="2000" b="0" i="0" u="none" strike="noStrike" baseline="30000">
                <a:solidFill>
                  <a:srgbClr val="87C65E"/>
                </a:solidFill>
                <a:latin typeface="Avenir Next LT Pro" panose="020B0504020202020204" pitchFamily="34" charset="0"/>
              </a:rPr>
              <a:t>Health-related ground-floor retail and services</a:t>
            </a:r>
            <a:r>
              <a:rPr lang="en-US" sz="2000" b="0" i="0" u="none" strike="noStrike" baseline="30000">
                <a:solidFill>
                  <a:srgbClr val="000000"/>
                </a:solidFill>
                <a:latin typeface="Avenir Next LT Pro" panose="020B0504020202020204" pitchFamily="34" charset="0"/>
              </a:rPr>
              <a:t> with street access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F839117-7C23-2A50-18B9-07BEB9518A26}"/>
              </a:ext>
            </a:extLst>
          </p:cNvPr>
          <p:cNvSpPr txBox="1"/>
          <p:nvPr/>
        </p:nvSpPr>
        <p:spPr>
          <a:xfrm>
            <a:off x="9656283" y="7238376"/>
            <a:ext cx="145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latin typeface="Avenir Next LT Pro" panose="020B0504020202020204" pitchFamily="34" charset="0"/>
              </a:rPr>
              <a:t>A place to strengthen and stretch</a:t>
            </a:r>
          </a:p>
        </p:txBody>
      </p:sp>
      <p:pic>
        <p:nvPicPr>
          <p:cNvPr id="43" name="Picture 42" descr="A picture containing building, outdoor&#10;&#10;Description automatically generated">
            <a:extLst>
              <a:ext uri="{FF2B5EF4-FFF2-40B4-BE49-F238E27FC236}">
                <a16:creationId xmlns:a16="http://schemas.microsoft.com/office/drawing/2014/main" id="{957CF566-BEFB-049C-B4A6-372803D015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2" t="35552" r="8218" b="430"/>
          <a:stretch/>
        </p:blipFill>
        <p:spPr>
          <a:xfrm>
            <a:off x="586375" y="5612520"/>
            <a:ext cx="1405749" cy="165035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0AC81843-4BA0-EF60-ED9B-9D6877FF973F}"/>
              </a:ext>
            </a:extLst>
          </p:cNvPr>
          <p:cNvSpPr txBox="1"/>
          <p:nvPr/>
        </p:nvSpPr>
        <p:spPr>
          <a:xfrm>
            <a:off x="587500" y="7253420"/>
            <a:ext cx="1405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latin typeface="Avenir Next LT Pro" panose="020B0504020202020204" pitchFamily="34" charset="0"/>
              </a:rPr>
              <a:t>A clear and safe arrival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BF07D49-6A2A-7D7B-BCAD-3253C0A1475E}"/>
              </a:ext>
            </a:extLst>
          </p:cNvPr>
          <p:cNvSpPr txBox="1"/>
          <p:nvPr/>
        </p:nvSpPr>
        <p:spPr>
          <a:xfrm>
            <a:off x="11145469" y="7262699"/>
            <a:ext cx="1421371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latin typeface="Avenir Next LT Pro" panose="020B0504020202020204" pitchFamily="34" charset="0"/>
              </a:rPr>
              <a:t>A place to pick up fresh groceries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105CBFA-5F40-B332-2AF8-8BC56D3CE21F}"/>
              </a:ext>
            </a:extLst>
          </p:cNvPr>
          <p:cNvSpPr txBox="1"/>
          <p:nvPr/>
        </p:nvSpPr>
        <p:spPr>
          <a:xfrm>
            <a:off x="6038849" y="7337763"/>
            <a:ext cx="2552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latin typeface="Avenir Next LT Pro" panose="020B0504020202020204" pitchFamily="34" charset="0"/>
              </a:rPr>
              <a:t>A place for pause</a:t>
            </a:r>
          </a:p>
        </p:txBody>
      </p:sp>
      <p:pic>
        <p:nvPicPr>
          <p:cNvPr id="50" name="Picture 49" descr="A picture containing kitchen appliance&#10;&#10;Description automatically generated">
            <a:extLst>
              <a:ext uri="{FF2B5EF4-FFF2-40B4-BE49-F238E27FC236}">
                <a16:creationId xmlns:a16="http://schemas.microsoft.com/office/drawing/2014/main" id="{A9A3F6F4-27CC-D29C-17C0-F7CDF24214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5" t="30467" r="39585" b="36887"/>
          <a:stretch/>
        </p:blipFill>
        <p:spPr>
          <a:xfrm>
            <a:off x="2074576" y="5612519"/>
            <a:ext cx="1416764" cy="165035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57BFB046-12FA-012E-B541-981C3DC66AC8}"/>
              </a:ext>
            </a:extLst>
          </p:cNvPr>
          <p:cNvSpPr txBox="1"/>
          <p:nvPr/>
        </p:nvSpPr>
        <p:spPr>
          <a:xfrm>
            <a:off x="2024411" y="7303643"/>
            <a:ext cx="1509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latin typeface="Avenir Next LT Pro" panose="020B0504020202020204" pitchFamily="34" charset="0"/>
              </a:rPr>
              <a:t>Multilingual signage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F29DE88-AF7B-D893-D198-2A081CF5A3B6}"/>
              </a:ext>
            </a:extLst>
          </p:cNvPr>
          <p:cNvSpPr txBox="1"/>
          <p:nvPr/>
        </p:nvSpPr>
        <p:spPr>
          <a:xfrm>
            <a:off x="5032998" y="7263785"/>
            <a:ext cx="1538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latin typeface="Avenir Next LT Pro" panose="020B0504020202020204" pitchFamily="34" charset="0"/>
              </a:rPr>
              <a:t>A vibrant pedestrian experience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96DBB2A-F9BB-9036-5154-9CBA836D63A8}"/>
              </a:ext>
            </a:extLst>
          </p:cNvPr>
          <p:cNvSpPr txBox="1"/>
          <p:nvPr/>
        </p:nvSpPr>
        <p:spPr>
          <a:xfrm>
            <a:off x="12757129" y="7262699"/>
            <a:ext cx="1191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latin typeface="Avenir Next LT Pro" panose="020B0504020202020204" pitchFamily="34" charset="0"/>
              </a:rPr>
              <a:t>A place to take care of yourself</a:t>
            </a:r>
          </a:p>
        </p:txBody>
      </p:sp>
      <p:pic>
        <p:nvPicPr>
          <p:cNvPr id="55" name="Picture 54" descr="A picture containing wall, indoor, wardrobe, bathroom&#10;&#10;Description automatically generated">
            <a:extLst>
              <a:ext uri="{FF2B5EF4-FFF2-40B4-BE49-F238E27FC236}">
                <a16:creationId xmlns:a16="http://schemas.microsoft.com/office/drawing/2014/main" id="{32F7065D-01CF-AE80-82A5-5ED4FC29AC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0" t="496" r="30621" b="1407"/>
          <a:stretch/>
        </p:blipFill>
        <p:spPr>
          <a:xfrm>
            <a:off x="3562777" y="5612519"/>
            <a:ext cx="1416764" cy="1650357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9679CE5F-EC30-A833-956E-A04A6F657061}"/>
              </a:ext>
            </a:extLst>
          </p:cNvPr>
          <p:cNvSpPr txBox="1"/>
          <p:nvPr/>
        </p:nvSpPr>
        <p:spPr>
          <a:xfrm>
            <a:off x="3529250" y="7273156"/>
            <a:ext cx="1416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latin typeface="Avenir Next LT Pro" panose="020B0504020202020204" pitchFamily="34" charset="0"/>
              </a:rPr>
              <a:t>A place for secure, temporary storage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1F0A522-0F62-7F5B-EC63-F0675CC6C7BA}"/>
              </a:ext>
            </a:extLst>
          </p:cNvPr>
          <p:cNvSpPr txBox="1"/>
          <p:nvPr/>
        </p:nvSpPr>
        <p:spPr>
          <a:xfrm>
            <a:off x="8017224" y="7272227"/>
            <a:ext cx="1563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latin typeface="Avenir Next LT Pro" panose="020B0504020202020204" pitchFamily="34" charset="0"/>
              </a:rPr>
              <a:t>A place to learn something new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2D90B829-D067-ECEA-186A-E4B6BFD5D50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6" r="21356"/>
          <a:stretch/>
        </p:blipFill>
        <p:spPr>
          <a:xfrm>
            <a:off x="5122281" y="5605077"/>
            <a:ext cx="1405749" cy="165035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6AAFEA63-9501-8940-430D-87A3D88BCE6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6" r="2452"/>
          <a:stretch/>
        </p:blipFill>
        <p:spPr>
          <a:xfrm>
            <a:off x="6610482" y="5605076"/>
            <a:ext cx="1425564" cy="165236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996E1DA-1720-DBA3-BC50-B8FE3B939FF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1" t="78" r="22933" b="-78"/>
          <a:stretch/>
        </p:blipFill>
        <p:spPr>
          <a:xfrm>
            <a:off x="8098683" y="5605076"/>
            <a:ext cx="1416764" cy="164419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BF1C6722-AAE2-7A43-FC70-0759A443A43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21141"/>
          <a:stretch/>
        </p:blipFill>
        <p:spPr>
          <a:xfrm>
            <a:off x="9668285" y="5607686"/>
            <a:ext cx="1405749" cy="165035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0FA1355E-5FB8-7F08-6D76-3B8D7F565FE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9" r="20419"/>
          <a:stretch/>
        </p:blipFill>
        <p:spPr>
          <a:xfrm>
            <a:off x="11156486" y="5607686"/>
            <a:ext cx="1416764" cy="164157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AB7142BD-E70F-4E21-5E5F-CA0EF42FDEE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r="21111"/>
          <a:stretch/>
        </p:blipFill>
        <p:spPr>
          <a:xfrm>
            <a:off x="12644687" y="5607685"/>
            <a:ext cx="1416764" cy="1641577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C15266ED-B41F-C6C1-3273-6A97B51E80A7}"/>
              </a:ext>
            </a:extLst>
          </p:cNvPr>
          <p:cNvSpPr txBox="1"/>
          <p:nvPr/>
        </p:nvSpPr>
        <p:spPr>
          <a:xfrm>
            <a:off x="917244" y="1792465"/>
            <a:ext cx="3663616" cy="91307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000" b="0" i="0" u="none" strike="noStrike" baseline="30000" dirty="0">
                <a:solidFill>
                  <a:schemeClr val="bg1"/>
                </a:solidFill>
                <a:latin typeface="Avenir Next LT Pro Demi"/>
              </a:rPr>
              <a:t>Foster </a:t>
            </a:r>
            <a:r>
              <a:rPr lang="en-US" sz="4000" baseline="30000" dirty="0">
                <a:solidFill>
                  <a:schemeClr val="bg1"/>
                </a:solidFill>
                <a:latin typeface="Avenir Next LT Pro Demi"/>
              </a:rPr>
              <a:t>a</a:t>
            </a:r>
            <a:r>
              <a:rPr lang="en-US" sz="4000" b="0" i="0" u="none" strike="noStrike" baseline="30000" dirty="0">
                <a:solidFill>
                  <a:schemeClr val="bg1"/>
                </a:solidFill>
                <a:latin typeface="Avenir Next LT Pro Demi"/>
              </a:rPr>
              <a:t> Sense </a:t>
            </a:r>
            <a:r>
              <a:rPr lang="en-US" sz="4000" baseline="30000" dirty="0">
                <a:solidFill>
                  <a:schemeClr val="bg1"/>
                </a:solidFill>
                <a:latin typeface="Avenir Next LT Pro Demi"/>
              </a:rPr>
              <a:t>of Safety</a:t>
            </a:r>
            <a:r>
              <a:rPr lang="en-US" sz="4000" b="0" i="0" u="none" strike="noStrike" baseline="30000" dirty="0">
                <a:solidFill>
                  <a:schemeClr val="bg1"/>
                </a:solidFill>
                <a:latin typeface="Avenir Next LT Pro Demi"/>
              </a:rPr>
              <a:t> &amp; Trust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4A184CD-DC03-6A9F-7AE7-DB7370419C88}"/>
              </a:ext>
            </a:extLst>
          </p:cNvPr>
          <p:cNvSpPr txBox="1"/>
          <p:nvPr/>
        </p:nvSpPr>
        <p:spPr>
          <a:xfrm>
            <a:off x="5485648" y="1792465"/>
            <a:ext cx="3663616" cy="91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en-US" sz="4000" b="0" i="0" u="none" strike="noStrike" baseline="30000">
                <a:solidFill>
                  <a:schemeClr val="bg1"/>
                </a:solidFill>
                <a:latin typeface="Avenir Next LT Pro Demi" panose="020B0704020202020204" pitchFamily="34" charset="0"/>
              </a:rPr>
              <a:t>Build Community &amp; Opportunity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715DB47-B872-7C05-389E-CEE5BC838409}"/>
              </a:ext>
            </a:extLst>
          </p:cNvPr>
          <p:cNvSpPr txBox="1"/>
          <p:nvPr/>
        </p:nvSpPr>
        <p:spPr>
          <a:xfrm>
            <a:off x="10032108" y="1792465"/>
            <a:ext cx="3663616" cy="91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en-US" sz="4000" b="0" i="0" u="none" strike="noStrike" baseline="30000">
                <a:solidFill>
                  <a:schemeClr val="bg1"/>
                </a:solidFill>
                <a:latin typeface="Avenir Next LT Pro Demi" panose="020B0704020202020204" pitchFamily="34" charset="0"/>
              </a:rPr>
              <a:t>Create Conditions for Health &amp; Well-being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80E2127-FD72-9A3C-4C59-55D184CA70A0}"/>
              </a:ext>
            </a:extLst>
          </p:cNvPr>
          <p:cNvSpPr txBox="1"/>
          <p:nvPr/>
        </p:nvSpPr>
        <p:spPr>
          <a:xfrm>
            <a:off x="442343" y="616991"/>
            <a:ext cx="9470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venir Next LT Pro" panose="020B0504020202020204" pitchFamily="34" charset="0"/>
              </a:rPr>
              <a:t>The new University Hospital should …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C210F67-0931-402D-6D71-9CE30314293B}"/>
              </a:ext>
            </a:extLst>
          </p:cNvPr>
          <p:cNvSpPr txBox="1"/>
          <p:nvPr/>
        </p:nvSpPr>
        <p:spPr>
          <a:xfrm>
            <a:off x="250957" y="287382"/>
            <a:ext cx="87229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latin typeface="Avenir Next LT Pro" panose="020B0504020202020204" pitchFamily="34" charset="0"/>
              </a:rPr>
              <a:t>University Hospital Campus Plan |  What We Heard</a:t>
            </a:r>
          </a:p>
        </p:txBody>
      </p:sp>
    </p:spTree>
    <p:extLst>
      <p:ext uri="{BB962C8B-B14F-4D97-AF65-F5344CB8AC3E}">
        <p14:creationId xmlns:p14="http://schemas.microsoft.com/office/powerpoint/2010/main" val="1997631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6C0357F-5142-742D-71AD-F6F117D13398}"/>
              </a:ext>
            </a:extLst>
          </p:cNvPr>
          <p:cNvGrpSpPr/>
          <p:nvPr/>
        </p:nvGrpSpPr>
        <p:grpSpPr>
          <a:xfrm>
            <a:off x="-3874" y="-726511"/>
            <a:ext cx="15461720" cy="8294472"/>
            <a:chOff x="1486723" y="663877"/>
            <a:chExt cx="12255058" cy="6565882"/>
          </a:xfrm>
        </p:grpSpPr>
        <p:pic>
          <p:nvPicPr>
            <p:cNvPr id="3" name="Picture 2" descr="A picture containing outdoor, building&#10;&#10;Description automatically generated">
              <a:extLst>
                <a:ext uri="{FF2B5EF4-FFF2-40B4-BE49-F238E27FC236}">
                  <a16:creationId xmlns:a16="http://schemas.microsoft.com/office/drawing/2014/main" id="{2C87ECD4-7D29-912B-8BBC-6BF379C7F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6723" y="663877"/>
              <a:ext cx="11619375" cy="6565882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A866EF8-7E82-A89F-638C-44F5FF4EFDEC}"/>
                </a:ext>
              </a:extLst>
            </p:cNvPr>
            <p:cNvSpPr/>
            <p:nvPr/>
          </p:nvSpPr>
          <p:spPr>
            <a:xfrm>
              <a:off x="3624781" y="3940555"/>
              <a:ext cx="218364" cy="218364"/>
            </a:xfrm>
            <a:prstGeom prst="ellipse">
              <a:avLst/>
            </a:prstGeom>
            <a:solidFill>
              <a:srgbClr val="87C65E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32ED943-1FBD-A1AC-A031-D72AECDFC845}"/>
                </a:ext>
              </a:extLst>
            </p:cNvPr>
            <p:cNvSpPr/>
            <p:nvPr/>
          </p:nvSpPr>
          <p:spPr>
            <a:xfrm>
              <a:off x="5802574" y="5035986"/>
              <a:ext cx="218364" cy="218364"/>
            </a:xfrm>
            <a:prstGeom prst="ellipse">
              <a:avLst/>
            </a:prstGeom>
            <a:solidFill>
              <a:srgbClr val="57ABD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0073D85-6F56-61B4-0FC6-CF3270041B13}"/>
                </a:ext>
              </a:extLst>
            </p:cNvPr>
            <p:cNvCxnSpPr/>
            <p:nvPr/>
          </p:nvCxnSpPr>
          <p:spPr>
            <a:xfrm>
              <a:off x="5911756" y="5254350"/>
              <a:ext cx="0" cy="1384663"/>
            </a:xfrm>
            <a:prstGeom prst="line">
              <a:avLst/>
            </a:prstGeom>
            <a:ln w="28575">
              <a:solidFill>
                <a:srgbClr val="57AB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426230D-B4AD-BA9B-73CA-856FFAAF12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53712" y="5845096"/>
              <a:ext cx="8709" cy="793917"/>
            </a:xfrm>
            <a:prstGeom prst="line">
              <a:avLst/>
            </a:prstGeom>
            <a:ln w="28575">
              <a:solidFill>
                <a:srgbClr val="87C6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B92956D-123B-F98E-A962-A1950D3B1E28}"/>
                </a:ext>
              </a:extLst>
            </p:cNvPr>
            <p:cNvCxnSpPr>
              <a:cxnSpLocks/>
            </p:cNvCxnSpPr>
            <p:nvPr/>
          </p:nvCxnSpPr>
          <p:spPr>
            <a:xfrm>
              <a:off x="3738317" y="4170124"/>
              <a:ext cx="0" cy="1290150"/>
            </a:xfrm>
            <a:prstGeom prst="line">
              <a:avLst/>
            </a:prstGeom>
            <a:ln w="28575">
              <a:solidFill>
                <a:srgbClr val="87C6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C4CC798-7A81-D442-1B04-BF2D2023D9E2}"/>
                </a:ext>
              </a:extLst>
            </p:cNvPr>
            <p:cNvCxnSpPr>
              <a:cxnSpLocks/>
            </p:cNvCxnSpPr>
            <p:nvPr/>
          </p:nvCxnSpPr>
          <p:spPr>
            <a:xfrm>
              <a:off x="5693392" y="1672046"/>
              <a:ext cx="0" cy="2534390"/>
            </a:xfrm>
            <a:prstGeom prst="line">
              <a:avLst/>
            </a:prstGeom>
            <a:ln w="28575">
              <a:solidFill>
                <a:srgbClr val="D15A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249C448-E53E-C428-D645-6C93048D497E}"/>
                </a:ext>
              </a:extLst>
            </p:cNvPr>
            <p:cNvCxnSpPr>
              <a:cxnSpLocks/>
            </p:cNvCxnSpPr>
            <p:nvPr/>
          </p:nvCxnSpPr>
          <p:spPr>
            <a:xfrm>
              <a:off x="2797792" y="1733006"/>
              <a:ext cx="0" cy="1515163"/>
            </a:xfrm>
            <a:prstGeom prst="line">
              <a:avLst/>
            </a:prstGeom>
            <a:ln w="28575">
              <a:solidFill>
                <a:srgbClr val="D15A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CFEF19B-B8AB-E927-BE93-A79498594A5F}"/>
                </a:ext>
              </a:extLst>
            </p:cNvPr>
            <p:cNvCxnSpPr>
              <a:cxnSpLocks/>
            </p:cNvCxnSpPr>
            <p:nvPr/>
          </p:nvCxnSpPr>
          <p:spPr>
            <a:xfrm>
              <a:off x="10047677" y="1672046"/>
              <a:ext cx="0" cy="3473122"/>
            </a:xfrm>
            <a:prstGeom prst="line">
              <a:avLst/>
            </a:prstGeom>
            <a:ln w="28575">
              <a:solidFill>
                <a:srgbClr val="87C6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6ABA11-D427-25B0-FB56-441335D5B252}"/>
                </a:ext>
              </a:extLst>
            </p:cNvPr>
            <p:cNvSpPr/>
            <p:nvPr/>
          </p:nvSpPr>
          <p:spPr>
            <a:xfrm>
              <a:off x="2797792" y="1672046"/>
              <a:ext cx="1582619" cy="218364"/>
            </a:xfrm>
            <a:prstGeom prst="rect">
              <a:avLst/>
            </a:prstGeom>
            <a:solidFill>
              <a:srgbClr val="D15A3A"/>
            </a:solidFill>
            <a:ln>
              <a:solidFill>
                <a:srgbClr val="D15A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1EA9A29-75C2-FFD7-09A9-F8D14E3354CA}"/>
                </a:ext>
              </a:extLst>
            </p:cNvPr>
            <p:cNvSpPr/>
            <p:nvPr/>
          </p:nvSpPr>
          <p:spPr>
            <a:xfrm>
              <a:off x="5691480" y="1672046"/>
              <a:ext cx="1582619" cy="218364"/>
            </a:xfrm>
            <a:prstGeom prst="rect">
              <a:avLst/>
            </a:prstGeom>
            <a:solidFill>
              <a:srgbClr val="D15A3A"/>
            </a:solidFill>
            <a:ln>
              <a:solidFill>
                <a:srgbClr val="D15A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7CA0490-FD06-7E64-D01A-5C26C6F90F57}"/>
                </a:ext>
              </a:extLst>
            </p:cNvPr>
            <p:cNvSpPr/>
            <p:nvPr/>
          </p:nvSpPr>
          <p:spPr>
            <a:xfrm>
              <a:off x="10043323" y="1672046"/>
              <a:ext cx="1582619" cy="218364"/>
            </a:xfrm>
            <a:prstGeom prst="rect">
              <a:avLst/>
            </a:prstGeom>
            <a:solidFill>
              <a:srgbClr val="87C65E"/>
            </a:solidFill>
            <a:ln>
              <a:solidFill>
                <a:srgbClr val="87C6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D9AD951-FF62-2EE1-42C9-F488F242F341}"/>
                </a:ext>
              </a:extLst>
            </p:cNvPr>
            <p:cNvSpPr/>
            <p:nvPr/>
          </p:nvSpPr>
          <p:spPr>
            <a:xfrm>
              <a:off x="2154956" y="5268909"/>
              <a:ext cx="1582619" cy="218364"/>
            </a:xfrm>
            <a:prstGeom prst="rect">
              <a:avLst/>
            </a:prstGeom>
            <a:solidFill>
              <a:srgbClr val="87C65E"/>
            </a:solidFill>
            <a:ln>
              <a:solidFill>
                <a:srgbClr val="87C6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A0AEB84-F829-2C10-C61F-FB9AAC37E1B2}"/>
                </a:ext>
              </a:extLst>
            </p:cNvPr>
            <p:cNvSpPr/>
            <p:nvPr/>
          </p:nvSpPr>
          <p:spPr>
            <a:xfrm>
              <a:off x="4340898" y="6448372"/>
              <a:ext cx="1582619" cy="218364"/>
            </a:xfrm>
            <a:prstGeom prst="rect">
              <a:avLst/>
            </a:prstGeom>
            <a:solidFill>
              <a:srgbClr val="57ABDF"/>
            </a:solidFill>
            <a:ln>
              <a:solidFill>
                <a:srgbClr val="57AB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4F35506-F0CA-34A8-DA26-9398185402DB}"/>
                </a:ext>
              </a:extLst>
            </p:cNvPr>
            <p:cNvSpPr/>
            <p:nvPr/>
          </p:nvSpPr>
          <p:spPr>
            <a:xfrm>
              <a:off x="8262421" y="6411940"/>
              <a:ext cx="1582619" cy="218364"/>
            </a:xfrm>
            <a:prstGeom prst="rect">
              <a:avLst/>
            </a:prstGeom>
            <a:solidFill>
              <a:srgbClr val="87C65E"/>
            </a:solidFill>
            <a:ln>
              <a:solidFill>
                <a:srgbClr val="87C6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D49B950-5DA9-A96E-4C14-3471FA619E0C}"/>
                </a:ext>
              </a:extLst>
            </p:cNvPr>
            <p:cNvSpPr/>
            <p:nvPr/>
          </p:nvSpPr>
          <p:spPr>
            <a:xfrm>
              <a:off x="8144530" y="5683485"/>
              <a:ext cx="218364" cy="218364"/>
            </a:xfrm>
            <a:prstGeom prst="ellipse">
              <a:avLst/>
            </a:prstGeom>
            <a:solidFill>
              <a:srgbClr val="87C65E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8E318B1-81BD-F704-CF43-EF72E0861721}"/>
                </a:ext>
              </a:extLst>
            </p:cNvPr>
            <p:cNvSpPr/>
            <p:nvPr/>
          </p:nvSpPr>
          <p:spPr>
            <a:xfrm>
              <a:off x="9947204" y="5110855"/>
              <a:ext cx="218364" cy="218364"/>
            </a:xfrm>
            <a:prstGeom prst="ellipse">
              <a:avLst/>
            </a:prstGeom>
            <a:solidFill>
              <a:srgbClr val="87C65E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CB6B5C3-7433-11D6-A082-7DEAD0C3D0C2}"/>
                </a:ext>
              </a:extLst>
            </p:cNvPr>
            <p:cNvSpPr/>
            <p:nvPr/>
          </p:nvSpPr>
          <p:spPr>
            <a:xfrm>
              <a:off x="2688610" y="3248169"/>
              <a:ext cx="218364" cy="218364"/>
            </a:xfrm>
            <a:prstGeom prst="ellipse">
              <a:avLst/>
            </a:prstGeom>
            <a:solidFill>
              <a:srgbClr val="D15A3A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DFDE3CB-D4AF-A667-5AF7-AD392597BA06}"/>
                </a:ext>
              </a:extLst>
            </p:cNvPr>
            <p:cNvSpPr/>
            <p:nvPr/>
          </p:nvSpPr>
          <p:spPr>
            <a:xfrm>
              <a:off x="5584210" y="4170124"/>
              <a:ext cx="218364" cy="218364"/>
            </a:xfrm>
            <a:prstGeom prst="ellipse">
              <a:avLst/>
            </a:prstGeom>
            <a:solidFill>
              <a:srgbClr val="D15A3A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0198C0A-6C7A-D388-A435-C1FF64B1B842}"/>
                </a:ext>
              </a:extLst>
            </p:cNvPr>
            <p:cNvSpPr txBox="1"/>
            <p:nvPr/>
          </p:nvSpPr>
          <p:spPr>
            <a:xfrm>
              <a:off x="2787814" y="1717199"/>
              <a:ext cx="3663616" cy="23551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R="0" algn="l" rtl="0"/>
              <a:r>
                <a:rPr lang="en-US" sz="2000" b="0" i="0" u="none" strike="noStrike" baseline="30000">
                  <a:solidFill>
                    <a:schemeClr val="bg1"/>
                  </a:solidFill>
                  <a:latin typeface="Avenir Next LT Pro" panose="020B0504020202020204" pitchFamily="34" charset="0"/>
                </a:rPr>
                <a:t>Safe, Accessible Parking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0F0C460-7FCE-44AF-2146-29D7C57BE9DC}"/>
                </a:ext>
              </a:extLst>
            </p:cNvPr>
            <p:cNvSpPr txBox="1"/>
            <p:nvPr/>
          </p:nvSpPr>
          <p:spPr>
            <a:xfrm>
              <a:off x="2167422" y="5313930"/>
              <a:ext cx="3663616" cy="23551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sz="2000" b="0" i="0" u="none" strike="noStrike" baseline="30000">
                  <a:solidFill>
                    <a:schemeClr val="bg1"/>
                  </a:solidFill>
                  <a:latin typeface="Avenir Next LT Pro" panose="020B0504020202020204" pitchFamily="34" charset="0"/>
                </a:rPr>
                <a:t>Retail</a:t>
              </a:r>
              <a:r>
                <a:rPr lang="en-US" sz="2000" baseline="30000">
                  <a:solidFill>
                    <a:schemeClr val="bg1"/>
                  </a:solidFill>
                  <a:latin typeface="Avenir Next LT Pro" panose="020B0504020202020204" pitchFamily="34" charset="0"/>
                </a:rPr>
                <a:t> Opportunity</a:t>
              </a:r>
              <a:endParaRPr lang="en-US" sz="2000" b="0" i="0" u="none" strike="noStrike" baseline="3000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3877A7A-6A7F-E59A-0D49-7C8497D331D6}"/>
                </a:ext>
              </a:extLst>
            </p:cNvPr>
            <p:cNvSpPr txBox="1"/>
            <p:nvPr/>
          </p:nvSpPr>
          <p:spPr>
            <a:xfrm>
              <a:off x="4340898" y="6495852"/>
              <a:ext cx="3663616" cy="23551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R="0" algn="l" rtl="0"/>
              <a:r>
                <a:rPr lang="en-US" sz="2000" b="0" i="0" u="none" strike="noStrike" baseline="30000">
                  <a:solidFill>
                    <a:schemeClr val="bg1"/>
                  </a:solidFill>
                  <a:latin typeface="Avenir Next LT Pro" panose="020B0504020202020204" pitchFamily="34" charset="0"/>
                </a:rPr>
                <a:t>Community Space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46C9A42-1450-ED50-B9B4-5F2A4BCA50C5}"/>
                </a:ext>
              </a:extLst>
            </p:cNvPr>
            <p:cNvSpPr txBox="1"/>
            <p:nvPr/>
          </p:nvSpPr>
          <p:spPr>
            <a:xfrm>
              <a:off x="8324890" y="6455912"/>
              <a:ext cx="3663616" cy="23551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R="0" algn="l" rtl="0"/>
              <a:r>
                <a:rPr lang="en-US" sz="2000" b="0" i="0" u="none" strike="noStrike" baseline="30000">
                  <a:solidFill>
                    <a:schemeClr val="bg1"/>
                  </a:solidFill>
                  <a:latin typeface="Avenir Next LT Pro" panose="020B0504020202020204" pitchFamily="34" charset="0"/>
                </a:rPr>
                <a:t>Green Space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9EB86D8-ED2F-51AA-18C0-89642DAF54B5}"/>
                </a:ext>
              </a:extLst>
            </p:cNvPr>
            <p:cNvSpPr txBox="1"/>
            <p:nvPr/>
          </p:nvSpPr>
          <p:spPr>
            <a:xfrm>
              <a:off x="10078165" y="1704956"/>
              <a:ext cx="3663616" cy="23551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R="0" algn="l" rtl="0"/>
              <a:r>
                <a:rPr lang="en-US" sz="2000" baseline="30000">
                  <a:solidFill>
                    <a:schemeClr val="bg1"/>
                  </a:solidFill>
                  <a:latin typeface="Avenir Next LT Pro" panose="020B0504020202020204" pitchFamily="34" charset="0"/>
                </a:rPr>
                <a:t>Restorative</a:t>
              </a:r>
              <a:r>
                <a:rPr lang="en-US" sz="2000" b="0" i="0" u="none" strike="noStrike" baseline="30000">
                  <a:solidFill>
                    <a:schemeClr val="bg1"/>
                  </a:solidFill>
                  <a:latin typeface="Avenir Next LT Pro" panose="020B0504020202020204" pitchFamily="34" charset="0"/>
                </a:rPr>
                <a:t> Space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AB3A1C3-8557-050A-E07E-EF58C5A008FC}"/>
                </a:ext>
              </a:extLst>
            </p:cNvPr>
            <p:cNvSpPr txBox="1"/>
            <p:nvPr/>
          </p:nvSpPr>
          <p:spPr>
            <a:xfrm>
              <a:off x="5668831" y="1724692"/>
              <a:ext cx="3663616" cy="23551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R="0" algn="l" rtl="0"/>
              <a:r>
                <a:rPr lang="en-US" sz="2000" baseline="30000">
                  <a:solidFill>
                    <a:schemeClr val="bg1"/>
                  </a:solidFill>
                  <a:latin typeface="Avenir Next LT Pro" panose="020B0504020202020204" pitchFamily="34" charset="0"/>
                </a:rPr>
                <a:t>Transparency &amp; Visibility</a:t>
              </a:r>
              <a:endParaRPr lang="en-US" sz="2000" b="0" i="0" u="none" strike="noStrike" baseline="3000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5673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>
            <a:extLst>
              <a:ext uri="{FF2B5EF4-FFF2-40B4-BE49-F238E27FC236}">
                <a16:creationId xmlns:a16="http://schemas.microsoft.com/office/drawing/2014/main" id="{F3F872D0-4310-485E-B579-9305BDC2F3FB}"/>
              </a:ext>
            </a:extLst>
          </p:cNvPr>
          <p:cNvSpPr txBox="1"/>
          <p:nvPr/>
        </p:nvSpPr>
        <p:spPr>
          <a:xfrm>
            <a:off x="381000" y="2438400"/>
            <a:ext cx="9410700" cy="34634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  <a:tabLst>
                <a:tab pos="927100" algn="l"/>
              </a:tabLst>
            </a:pPr>
            <a:r>
              <a:rPr lang="en-US" sz="3000" spc="170">
                <a:solidFill>
                  <a:schemeClr val="bg1"/>
                </a:solidFill>
                <a:latin typeface="KievitOT-Black" panose="02010A04010101020104" pitchFamily="50" charset="0"/>
                <a:cs typeface="Courier New" panose="02070309020205020404" pitchFamily="49" charset="0"/>
              </a:rPr>
              <a:t>01 Process &amp; Roadmap</a:t>
            </a:r>
            <a:endParaRPr lang="en-US" sz="3000" spc="-685">
              <a:solidFill>
                <a:schemeClr val="bg1"/>
              </a:solidFill>
              <a:latin typeface="KievitOT-Black" panose="02010A04010101020104" pitchFamily="50" charset="0"/>
              <a:cs typeface="Courier New" panose="02070309020205020404" pitchFamily="49" charset="0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  <a:tabLst>
                <a:tab pos="927100" algn="l"/>
              </a:tabLst>
            </a:pPr>
            <a:endParaRPr lang="en-US" sz="3000" b="0" spc="75">
              <a:solidFill>
                <a:schemeClr val="bg1"/>
              </a:solidFill>
              <a:latin typeface="KievitOT-Black" panose="02010A04010101020104" pitchFamily="50" charset="0"/>
              <a:cs typeface="Courier New" panose="02070309020205020404" pitchFamily="49" charset="0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  <a:tabLst>
                <a:tab pos="927100" algn="l"/>
              </a:tabLst>
            </a:pPr>
            <a:r>
              <a:rPr lang="en-US" sz="3000" b="0" spc="75">
                <a:solidFill>
                  <a:schemeClr val="bg1"/>
                </a:solidFill>
                <a:latin typeface="KievitOT-Black" panose="02010A04010101020104" pitchFamily="50" charset="0"/>
                <a:cs typeface="Courier New" panose="02070309020205020404" pitchFamily="49" charset="0"/>
              </a:rPr>
              <a:t>02 Community Engagement  </a:t>
            </a:r>
            <a:endParaRPr lang="en-US" sz="3000" spc="75">
              <a:solidFill>
                <a:schemeClr val="bg1"/>
              </a:solidFill>
              <a:latin typeface="KievitOT-Black" panose="02010A04010101020104" pitchFamily="50" charset="0"/>
              <a:cs typeface="Courier New" panose="02070309020205020404" pitchFamily="49" charset="0"/>
            </a:endParaRPr>
          </a:p>
          <a:p>
            <a:pPr marL="12700" algn="just">
              <a:lnSpc>
                <a:spcPct val="150000"/>
              </a:lnSpc>
              <a:spcBef>
                <a:spcPts val="100"/>
              </a:spcBef>
              <a:tabLst>
                <a:tab pos="927100" algn="l"/>
              </a:tabLst>
            </a:pPr>
            <a:r>
              <a:rPr lang="en-US" sz="3000" b="0" spc="75">
                <a:solidFill>
                  <a:schemeClr val="bg1"/>
                </a:solidFill>
                <a:latin typeface="KievitOT-Black" panose="02010A04010101020104" pitchFamily="50" charset="0"/>
                <a:cs typeface="Courier New" panose="02070309020205020404" pitchFamily="49" charset="0"/>
              </a:rPr>
              <a:t>	What We Heard</a:t>
            </a:r>
          </a:p>
          <a:p>
            <a:pPr marL="12700" algn="just">
              <a:lnSpc>
                <a:spcPct val="150000"/>
              </a:lnSpc>
              <a:spcBef>
                <a:spcPts val="100"/>
              </a:spcBef>
              <a:tabLst>
                <a:tab pos="927100" algn="l"/>
              </a:tabLst>
            </a:pPr>
            <a:r>
              <a:rPr lang="en-US" sz="3000" spc="75">
                <a:solidFill>
                  <a:schemeClr val="bg1"/>
                </a:solidFill>
                <a:latin typeface="KievitOT-Black" panose="02010A04010101020104" pitchFamily="50" charset="0"/>
                <a:cs typeface="Courier New" panose="02070309020205020404" pitchFamily="49" charset="0"/>
              </a:rPr>
              <a:t>	Your Vision. Your UH. </a:t>
            </a:r>
          </a:p>
          <a:p>
            <a:pPr marL="12700" algn="just">
              <a:lnSpc>
                <a:spcPct val="150000"/>
              </a:lnSpc>
              <a:spcBef>
                <a:spcPts val="100"/>
              </a:spcBef>
              <a:tabLst>
                <a:tab pos="927100" algn="l"/>
              </a:tabLst>
            </a:pPr>
            <a:r>
              <a:rPr lang="en-US" sz="3000" spc="75">
                <a:solidFill>
                  <a:schemeClr val="bg1"/>
                </a:solidFill>
                <a:latin typeface="KievitOT-Black" panose="02010A04010101020104" pitchFamily="50" charset="0"/>
                <a:cs typeface="Courier New" panose="02070309020205020404" pitchFamily="49" charset="0"/>
              </a:rPr>
              <a:t>	Your Voices in Design</a:t>
            </a:r>
            <a:endParaRPr lang="en-US" sz="3000">
              <a:solidFill>
                <a:schemeClr val="bg1"/>
              </a:solidFill>
              <a:latin typeface="KievitOT-Black" panose="02010A04010101020104" pitchFamily="50" charset="0"/>
              <a:cs typeface="Courier New" panose="02070309020205020404" pitchFamily="49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87ECD4-7D29-912B-8BBC-6BF379C7F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874" y="-713446"/>
            <a:ext cx="14650673" cy="823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98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>
            <a:extLst>
              <a:ext uri="{FF2B5EF4-FFF2-40B4-BE49-F238E27FC236}">
                <a16:creationId xmlns:a16="http://schemas.microsoft.com/office/drawing/2014/main" id="{F3F872D0-4310-485E-B579-9305BDC2F3FB}"/>
              </a:ext>
            </a:extLst>
          </p:cNvPr>
          <p:cNvSpPr txBox="1"/>
          <p:nvPr/>
        </p:nvSpPr>
        <p:spPr>
          <a:xfrm>
            <a:off x="381000" y="2438400"/>
            <a:ext cx="9410700" cy="34634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  <a:tabLst>
                <a:tab pos="927100" algn="l"/>
              </a:tabLst>
            </a:pPr>
            <a:r>
              <a:rPr lang="en-US" sz="3000" spc="170">
                <a:solidFill>
                  <a:schemeClr val="bg1"/>
                </a:solidFill>
                <a:latin typeface="KievitOT-Black" panose="02010A04010101020104" pitchFamily="50" charset="0"/>
                <a:cs typeface="Courier New" panose="02070309020205020404" pitchFamily="49" charset="0"/>
              </a:rPr>
              <a:t>01 Process &amp; Roadmap</a:t>
            </a:r>
            <a:endParaRPr lang="en-US" sz="3000" spc="-685">
              <a:solidFill>
                <a:schemeClr val="bg1"/>
              </a:solidFill>
              <a:latin typeface="KievitOT-Black" panose="02010A04010101020104" pitchFamily="50" charset="0"/>
              <a:cs typeface="Courier New" panose="02070309020205020404" pitchFamily="49" charset="0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  <a:tabLst>
                <a:tab pos="927100" algn="l"/>
              </a:tabLst>
            </a:pPr>
            <a:endParaRPr lang="en-US" sz="3000" b="0" spc="75">
              <a:solidFill>
                <a:schemeClr val="bg1"/>
              </a:solidFill>
              <a:latin typeface="KievitOT-Black" panose="02010A04010101020104" pitchFamily="50" charset="0"/>
              <a:cs typeface="Courier New" panose="02070309020205020404" pitchFamily="49" charset="0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  <a:tabLst>
                <a:tab pos="927100" algn="l"/>
              </a:tabLst>
            </a:pPr>
            <a:r>
              <a:rPr lang="en-US" sz="3000" b="0" spc="75">
                <a:solidFill>
                  <a:schemeClr val="bg1"/>
                </a:solidFill>
                <a:latin typeface="KievitOT-Black" panose="02010A04010101020104" pitchFamily="50" charset="0"/>
                <a:cs typeface="Courier New" panose="02070309020205020404" pitchFamily="49" charset="0"/>
              </a:rPr>
              <a:t>02 Community Engagement  </a:t>
            </a:r>
            <a:endParaRPr lang="en-US" sz="3000" spc="75">
              <a:solidFill>
                <a:schemeClr val="bg1"/>
              </a:solidFill>
              <a:latin typeface="KievitOT-Black" panose="02010A04010101020104" pitchFamily="50" charset="0"/>
              <a:cs typeface="Courier New" panose="02070309020205020404" pitchFamily="49" charset="0"/>
            </a:endParaRPr>
          </a:p>
          <a:p>
            <a:pPr marL="12700" algn="just">
              <a:lnSpc>
                <a:spcPct val="150000"/>
              </a:lnSpc>
              <a:spcBef>
                <a:spcPts val="100"/>
              </a:spcBef>
              <a:tabLst>
                <a:tab pos="927100" algn="l"/>
              </a:tabLst>
            </a:pPr>
            <a:r>
              <a:rPr lang="en-US" sz="3000" b="0" spc="75">
                <a:solidFill>
                  <a:schemeClr val="bg1"/>
                </a:solidFill>
                <a:latin typeface="KievitOT-Black" panose="02010A04010101020104" pitchFamily="50" charset="0"/>
                <a:cs typeface="Courier New" panose="02070309020205020404" pitchFamily="49" charset="0"/>
              </a:rPr>
              <a:t>	What We Heard</a:t>
            </a:r>
          </a:p>
          <a:p>
            <a:pPr marL="12700" algn="just">
              <a:lnSpc>
                <a:spcPct val="150000"/>
              </a:lnSpc>
              <a:spcBef>
                <a:spcPts val="100"/>
              </a:spcBef>
              <a:tabLst>
                <a:tab pos="927100" algn="l"/>
              </a:tabLst>
            </a:pPr>
            <a:r>
              <a:rPr lang="en-US" sz="3000" spc="75">
                <a:solidFill>
                  <a:schemeClr val="bg1"/>
                </a:solidFill>
                <a:latin typeface="KievitOT-Black" panose="02010A04010101020104" pitchFamily="50" charset="0"/>
                <a:cs typeface="Courier New" panose="02070309020205020404" pitchFamily="49" charset="0"/>
              </a:rPr>
              <a:t>	Your Vision. Your UH. </a:t>
            </a:r>
          </a:p>
          <a:p>
            <a:pPr marL="12700" algn="just">
              <a:lnSpc>
                <a:spcPct val="150000"/>
              </a:lnSpc>
              <a:spcBef>
                <a:spcPts val="100"/>
              </a:spcBef>
              <a:tabLst>
                <a:tab pos="927100" algn="l"/>
              </a:tabLst>
            </a:pPr>
            <a:r>
              <a:rPr lang="en-US" sz="3000" spc="75">
                <a:solidFill>
                  <a:schemeClr val="bg1"/>
                </a:solidFill>
                <a:latin typeface="KievitOT-Black" panose="02010A04010101020104" pitchFamily="50" charset="0"/>
                <a:cs typeface="Courier New" panose="02070309020205020404" pitchFamily="49" charset="0"/>
              </a:rPr>
              <a:t>	Your Voices in Design</a:t>
            </a:r>
            <a:endParaRPr lang="en-US" sz="3000">
              <a:solidFill>
                <a:schemeClr val="bg1"/>
              </a:solidFill>
              <a:latin typeface="KievitOT-Black" panose="02010A04010101020104" pitchFamily="50" charset="0"/>
              <a:cs typeface="Courier New" panose="02070309020205020404" pitchFamily="49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87ECD4-7D29-912B-8BBC-6BF379C7F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874" y="-584494"/>
            <a:ext cx="14638147" cy="823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45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>
            <a:extLst>
              <a:ext uri="{FF2B5EF4-FFF2-40B4-BE49-F238E27FC236}">
                <a16:creationId xmlns:a16="http://schemas.microsoft.com/office/drawing/2014/main" id="{F3F872D0-4310-485E-B579-9305BDC2F3FB}"/>
              </a:ext>
            </a:extLst>
          </p:cNvPr>
          <p:cNvSpPr txBox="1"/>
          <p:nvPr/>
        </p:nvSpPr>
        <p:spPr>
          <a:xfrm>
            <a:off x="381000" y="2438400"/>
            <a:ext cx="9410700" cy="34634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  <a:tabLst>
                <a:tab pos="927100" algn="l"/>
              </a:tabLst>
            </a:pPr>
            <a:r>
              <a:rPr lang="en-US" sz="3000" spc="170">
                <a:solidFill>
                  <a:schemeClr val="bg1"/>
                </a:solidFill>
                <a:latin typeface="KievitOT-Black" panose="02010A04010101020104" pitchFamily="50" charset="0"/>
                <a:cs typeface="Courier New" panose="02070309020205020404" pitchFamily="49" charset="0"/>
              </a:rPr>
              <a:t>01 Process &amp; Roadmap</a:t>
            </a:r>
            <a:endParaRPr lang="en-US" sz="3000" spc="-685">
              <a:solidFill>
                <a:schemeClr val="bg1"/>
              </a:solidFill>
              <a:latin typeface="KievitOT-Black" panose="02010A04010101020104" pitchFamily="50" charset="0"/>
              <a:cs typeface="Courier New" panose="02070309020205020404" pitchFamily="49" charset="0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  <a:tabLst>
                <a:tab pos="927100" algn="l"/>
              </a:tabLst>
            </a:pPr>
            <a:endParaRPr lang="en-US" sz="3000" b="0" spc="75">
              <a:solidFill>
                <a:schemeClr val="bg1"/>
              </a:solidFill>
              <a:latin typeface="KievitOT-Black" panose="02010A04010101020104" pitchFamily="50" charset="0"/>
              <a:cs typeface="Courier New" panose="02070309020205020404" pitchFamily="49" charset="0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  <a:tabLst>
                <a:tab pos="927100" algn="l"/>
              </a:tabLst>
            </a:pPr>
            <a:r>
              <a:rPr lang="en-US" sz="3000" b="0" spc="75">
                <a:solidFill>
                  <a:schemeClr val="bg1"/>
                </a:solidFill>
                <a:latin typeface="KievitOT-Black" panose="02010A04010101020104" pitchFamily="50" charset="0"/>
                <a:cs typeface="Courier New" panose="02070309020205020404" pitchFamily="49" charset="0"/>
              </a:rPr>
              <a:t>02 Community Engagement  </a:t>
            </a:r>
            <a:endParaRPr lang="en-US" sz="3000" spc="75">
              <a:solidFill>
                <a:schemeClr val="bg1"/>
              </a:solidFill>
              <a:latin typeface="KievitOT-Black" panose="02010A04010101020104" pitchFamily="50" charset="0"/>
              <a:cs typeface="Courier New" panose="02070309020205020404" pitchFamily="49" charset="0"/>
            </a:endParaRPr>
          </a:p>
          <a:p>
            <a:pPr marL="12700" algn="just">
              <a:lnSpc>
                <a:spcPct val="150000"/>
              </a:lnSpc>
              <a:spcBef>
                <a:spcPts val="100"/>
              </a:spcBef>
              <a:tabLst>
                <a:tab pos="927100" algn="l"/>
              </a:tabLst>
            </a:pPr>
            <a:r>
              <a:rPr lang="en-US" sz="3000" b="0" spc="75">
                <a:solidFill>
                  <a:schemeClr val="bg1"/>
                </a:solidFill>
                <a:latin typeface="KievitOT-Black" panose="02010A04010101020104" pitchFamily="50" charset="0"/>
                <a:cs typeface="Courier New" panose="02070309020205020404" pitchFamily="49" charset="0"/>
              </a:rPr>
              <a:t>	What We Heard</a:t>
            </a:r>
          </a:p>
          <a:p>
            <a:pPr marL="12700" algn="just">
              <a:lnSpc>
                <a:spcPct val="150000"/>
              </a:lnSpc>
              <a:spcBef>
                <a:spcPts val="100"/>
              </a:spcBef>
              <a:tabLst>
                <a:tab pos="927100" algn="l"/>
              </a:tabLst>
            </a:pPr>
            <a:r>
              <a:rPr lang="en-US" sz="3000" spc="75">
                <a:solidFill>
                  <a:schemeClr val="bg1"/>
                </a:solidFill>
                <a:latin typeface="KievitOT-Black" panose="02010A04010101020104" pitchFamily="50" charset="0"/>
                <a:cs typeface="Courier New" panose="02070309020205020404" pitchFamily="49" charset="0"/>
              </a:rPr>
              <a:t>	Your Vision. Your UH. </a:t>
            </a:r>
          </a:p>
          <a:p>
            <a:pPr marL="12700" algn="just">
              <a:lnSpc>
                <a:spcPct val="150000"/>
              </a:lnSpc>
              <a:spcBef>
                <a:spcPts val="100"/>
              </a:spcBef>
              <a:tabLst>
                <a:tab pos="927100" algn="l"/>
              </a:tabLst>
            </a:pPr>
            <a:r>
              <a:rPr lang="en-US" sz="3000" spc="75">
                <a:solidFill>
                  <a:schemeClr val="bg1"/>
                </a:solidFill>
                <a:latin typeface="KievitOT-Black" panose="02010A04010101020104" pitchFamily="50" charset="0"/>
                <a:cs typeface="Courier New" panose="02070309020205020404" pitchFamily="49" charset="0"/>
              </a:rPr>
              <a:t>	Your Voices in Design</a:t>
            </a:r>
            <a:endParaRPr lang="en-US" sz="3000">
              <a:solidFill>
                <a:schemeClr val="bg1"/>
              </a:solidFill>
              <a:latin typeface="KievitOT-Black" panose="02010A04010101020104" pitchFamily="50" charset="0"/>
              <a:cs typeface="Courier New" panose="02070309020205020404" pitchFamily="49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87ECD4-7D29-912B-8BBC-6BF379C7F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874" y="-634988"/>
            <a:ext cx="14638147" cy="826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80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>
            <a:extLst>
              <a:ext uri="{FF2B5EF4-FFF2-40B4-BE49-F238E27FC236}">
                <a16:creationId xmlns:a16="http://schemas.microsoft.com/office/drawing/2014/main" id="{F3F872D0-4310-485E-B579-9305BDC2F3FB}"/>
              </a:ext>
            </a:extLst>
          </p:cNvPr>
          <p:cNvSpPr txBox="1"/>
          <p:nvPr/>
        </p:nvSpPr>
        <p:spPr>
          <a:xfrm>
            <a:off x="381000" y="2438400"/>
            <a:ext cx="9410700" cy="34634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spcBef>
                <a:spcPts val="100"/>
              </a:spcBef>
              <a:tabLst>
                <a:tab pos="927100" algn="l"/>
              </a:tabLst>
            </a:pPr>
            <a:r>
              <a:rPr lang="en-US" sz="3000" spc="170">
                <a:solidFill>
                  <a:schemeClr val="bg1"/>
                </a:solidFill>
                <a:latin typeface="KievitOT-Black" panose="02010A04010101020104" pitchFamily="50" charset="0"/>
                <a:cs typeface="Courier New" panose="02070309020205020404" pitchFamily="49" charset="0"/>
              </a:rPr>
              <a:t>01 Process &amp; Roadmap</a:t>
            </a:r>
            <a:endParaRPr lang="en-US" sz="3000" spc="-685">
              <a:solidFill>
                <a:schemeClr val="bg1"/>
              </a:solidFill>
              <a:latin typeface="KievitOT-Black" panose="02010A04010101020104" pitchFamily="50" charset="0"/>
              <a:cs typeface="Courier New" panose="02070309020205020404" pitchFamily="49" charset="0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  <a:tabLst>
                <a:tab pos="927100" algn="l"/>
              </a:tabLst>
            </a:pPr>
            <a:endParaRPr lang="en-US" sz="3000" b="0" spc="75">
              <a:solidFill>
                <a:schemeClr val="bg1"/>
              </a:solidFill>
              <a:latin typeface="KievitOT-Black" panose="02010A04010101020104" pitchFamily="50" charset="0"/>
              <a:cs typeface="Courier New" panose="02070309020205020404" pitchFamily="49" charset="0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  <a:tabLst>
                <a:tab pos="927100" algn="l"/>
              </a:tabLst>
            </a:pPr>
            <a:r>
              <a:rPr lang="en-US" sz="3000" b="0" spc="75">
                <a:solidFill>
                  <a:schemeClr val="bg1"/>
                </a:solidFill>
                <a:latin typeface="KievitOT-Black" panose="02010A04010101020104" pitchFamily="50" charset="0"/>
                <a:cs typeface="Courier New" panose="02070309020205020404" pitchFamily="49" charset="0"/>
              </a:rPr>
              <a:t>02 Community Engagement  </a:t>
            </a:r>
            <a:endParaRPr lang="en-US" sz="3000" spc="75">
              <a:solidFill>
                <a:schemeClr val="bg1"/>
              </a:solidFill>
              <a:latin typeface="KievitOT-Black" panose="02010A04010101020104" pitchFamily="50" charset="0"/>
              <a:cs typeface="Courier New" panose="02070309020205020404" pitchFamily="49" charset="0"/>
            </a:endParaRPr>
          </a:p>
          <a:p>
            <a:pPr marL="12700" algn="just">
              <a:lnSpc>
                <a:spcPct val="150000"/>
              </a:lnSpc>
              <a:spcBef>
                <a:spcPts val="100"/>
              </a:spcBef>
              <a:tabLst>
                <a:tab pos="927100" algn="l"/>
              </a:tabLst>
            </a:pPr>
            <a:r>
              <a:rPr lang="en-US" sz="3000" b="0" spc="75">
                <a:solidFill>
                  <a:schemeClr val="bg1"/>
                </a:solidFill>
                <a:latin typeface="KievitOT-Black" panose="02010A04010101020104" pitchFamily="50" charset="0"/>
                <a:cs typeface="Courier New" panose="02070309020205020404" pitchFamily="49" charset="0"/>
              </a:rPr>
              <a:t>	What We Heard</a:t>
            </a:r>
          </a:p>
          <a:p>
            <a:pPr marL="12700" algn="just">
              <a:lnSpc>
                <a:spcPct val="150000"/>
              </a:lnSpc>
              <a:spcBef>
                <a:spcPts val="100"/>
              </a:spcBef>
              <a:tabLst>
                <a:tab pos="927100" algn="l"/>
              </a:tabLst>
            </a:pPr>
            <a:r>
              <a:rPr lang="en-US" sz="3000" spc="75">
                <a:solidFill>
                  <a:schemeClr val="bg1"/>
                </a:solidFill>
                <a:latin typeface="KievitOT-Black" panose="02010A04010101020104" pitchFamily="50" charset="0"/>
                <a:cs typeface="Courier New" panose="02070309020205020404" pitchFamily="49" charset="0"/>
              </a:rPr>
              <a:t>	Your Vision. Your UH. </a:t>
            </a:r>
          </a:p>
          <a:p>
            <a:pPr marL="12700" algn="just">
              <a:lnSpc>
                <a:spcPct val="150000"/>
              </a:lnSpc>
              <a:spcBef>
                <a:spcPts val="100"/>
              </a:spcBef>
              <a:tabLst>
                <a:tab pos="927100" algn="l"/>
              </a:tabLst>
            </a:pPr>
            <a:r>
              <a:rPr lang="en-US" sz="3000" spc="75">
                <a:solidFill>
                  <a:schemeClr val="bg1"/>
                </a:solidFill>
                <a:latin typeface="KievitOT-Black" panose="02010A04010101020104" pitchFamily="50" charset="0"/>
                <a:cs typeface="Courier New" panose="02070309020205020404" pitchFamily="49" charset="0"/>
              </a:rPr>
              <a:t>	Your Voices in Design</a:t>
            </a:r>
            <a:endParaRPr lang="en-US" sz="3000">
              <a:solidFill>
                <a:schemeClr val="bg1"/>
              </a:solidFill>
              <a:latin typeface="KievitOT-Black" panose="02010A04010101020104" pitchFamily="50" charset="0"/>
              <a:cs typeface="Courier New" panose="02070309020205020404" pitchFamily="49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87ECD4-7D29-912B-8BBC-6BF379C7F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874" y="-813785"/>
            <a:ext cx="14638147" cy="826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13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Gensler">
      <a:dk1>
        <a:sysClr val="windowText" lastClr="000000"/>
      </a:dk1>
      <a:lt1>
        <a:sysClr val="window" lastClr="FFFFFF"/>
      </a:lt1>
      <a:dk2>
        <a:srgbClr val="EE3224"/>
      </a:dk2>
      <a:lt2>
        <a:srgbClr val="E54097"/>
      </a:lt2>
      <a:accent1>
        <a:srgbClr val="F68933"/>
      </a:accent1>
      <a:accent2>
        <a:srgbClr val="FAA634"/>
      </a:accent2>
      <a:accent3>
        <a:srgbClr val="C2CD23"/>
      </a:accent3>
      <a:accent4>
        <a:srgbClr val="8CC63F"/>
      </a:accent4>
      <a:accent5>
        <a:srgbClr val="62CAE3"/>
      </a:accent5>
      <a:accent6>
        <a:srgbClr val="056CB6"/>
      </a:accent6>
      <a:hlink>
        <a:srgbClr val="056CB6"/>
      </a:hlink>
      <a:folHlink>
        <a:srgbClr val="CA006C"/>
      </a:folHlink>
    </a:clrScheme>
    <a:fontScheme name="Gensler">
      <a:majorFont>
        <a:latin typeface="KievitOT"/>
        <a:ea typeface=""/>
        <a:cs typeface=""/>
      </a:majorFont>
      <a:minorFont>
        <a:latin typeface="KievitO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382238E-F949-4660-9365-334C1D191BF5}" vid="{8558571F-44EF-4626-ABF6-73F66180B89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1CED619363304D94DC686D5AEFCE93" ma:contentTypeVersion="10" ma:contentTypeDescription="Create a new document." ma:contentTypeScope="" ma:versionID="6ccb5e5d278d84a22ab89a5d53f76f90">
  <xsd:schema xmlns:xsd="http://www.w3.org/2001/XMLSchema" xmlns:xs="http://www.w3.org/2001/XMLSchema" xmlns:p="http://schemas.microsoft.com/office/2006/metadata/properties" xmlns:ns2="ac642657-020b-4390-b744-2b957e50e7c7" xmlns:ns3="9d14b86a-9f3c-4c34-9b29-8fa8c3ff2529" targetNamespace="http://schemas.microsoft.com/office/2006/metadata/properties" ma:root="true" ma:fieldsID="a9d74892449c178bca3aab56b7c52f8a" ns2:_="" ns3:_="">
    <xsd:import namespace="ac642657-020b-4390-b744-2b957e50e7c7"/>
    <xsd:import namespace="9d14b86a-9f3c-4c34-9b29-8fa8c3ff25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642657-020b-4390-b744-2b957e50e7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182c0d6-f433-47dd-a483-ee09377978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4b86a-9f3c-4c34-9b29-8fa8c3ff252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b2d21ea-a75f-4a38-91dd-fb5013bcc0b7}" ma:internalName="TaxCatchAll" ma:showField="CatchAllData" ma:web="9d14b86a-9f3c-4c34-9b29-8fa8c3ff25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642657-020b-4390-b744-2b957e50e7c7">
      <Terms xmlns="http://schemas.microsoft.com/office/infopath/2007/PartnerControls"/>
    </lcf76f155ced4ddcb4097134ff3c332f>
    <TaxCatchAll xmlns="9d14b86a-9f3c-4c34-9b29-8fa8c3ff2529" xsi:nil="true"/>
  </documentManagement>
</p:properties>
</file>

<file path=customXml/itemProps1.xml><?xml version="1.0" encoding="utf-8"?>
<ds:datastoreItem xmlns:ds="http://schemas.openxmlformats.org/officeDocument/2006/customXml" ds:itemID="{4B12BF86-45C6-4AF9-B2CD-9F6D0BD210D9}">
  <ds:schemaRefs>
    <ds:schemaRef ds:uri="9d14b86a-9f3c-4c34-9b29-8fa8c3ff2529"/>
    <ds:schemaRef ds:uri="ac642657-020b-4390-b744-2b957e50e7c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7C14863-69AF-47CC-BF91-2267F6F24C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99792C-6DBA-414E-A664-1853316633B8}">
  <ds:schemaRefs>
    <ds:schemaRef ds:uri="9d14b86a-9f3c-4c34-9b29-8fa8c3ff2529"/>
    <ds:schemaRef ds:uri="ac642657-020b-4390-b744-2b957e50e7c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477</Words>
  <Application>Microsoft Office PowerPoint</Application>
  <PresentationFormat>Custom</PresentationFormat>
  <Paragraphs>96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Avenir Next LT Pro</vt:lpstr>
      <vt:lpstr>Avenir Next LT Pro Demi</vt:lpstr>
      <vt:lpstr>Calibri</vt:lpstr>
      <vt:lpstr>Century Gothic</vt:lpstr>
      <vt:lpstr>Gill Sans MT</vt:lpstr>
      <vt:lpstr>KievitOT</vt:lpstr>
      <vt:lpstr>KievitOT-Black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PLEASED TO SPEAK WITH YOU</dc:title>
  <dc:creator>Perez, Gladys</dc:creator>
  <cp:lastModifiedBy>Perez, Gladys</cp:lastModifiedBy>
  <cp:revision>99</cp:revision>
  <dcterms:created xsi:type="dcterms:W3CDTF">2022-02-08T18:11:00Z</dcterms:created>
  <dcterms:modified xsi:type="dcterms:W3CDTF">2023-03-13T20:00:32Z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2022-02-08T00:00:00Z</vt:filetime>
  </property>
  <property fmtid="{D5CDD505-2E9C-101B-9397-08002B2CF9AE}" pid="3" name="Creator">
    <vt:lpwstr>Adobe InDesign 17.1 (Windows)</vt:lpwstr>
  </property>
  <property fmtid="{D5CDD505-2E9C-101B-9397-08002B2CF9AE}" pid="4" name="LastSaved">
    <vt:filetime>2022-02-08T00:00:00Z</vt:filetime>
  </property>
  <property fmtid="{D5CDD505-2E9C-101B-9397-08002B2CF9AE}" pid="5" name="ContentTypeId">
    <vt:lpwstr>0x010100511CED619363304D94DC686D5AEFCE93</vt:lpwstr>
  </property>
  <property fmtid="{D5CDD505-2E9C-101B-9397-08002B2CF9AE}" pid="6" name="MediaServiceImageTags">
    <vt:lpwstr/>
  </property>
</Properties>
</file>